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2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6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1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7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8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6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2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0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561A-5987-4CED-A89A-D2519712B34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7522-F908-4CE7-8EA8-C4E6A0C3A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8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4.11</a:t>
            </a:r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11930185</a:t>
            </a:r>
          </a:p>
          <a:p>
            <a:r>
              <a:rPr lang="zh-CN" altLang="en-US" dirty="0"/>
              <a:t>任宏伟</a:t>
            </a:r>
          </a:p>
        </p:txBody>
      </p:sp>
    </p:spTree>
    <p:extLst>
      <p:ext uri="{BB962C8B-B14F-4D97-AF65-F5344CB8AC3E}">
        <p14:creationId xmlns:p14="http://schemas.microsoft.com/office/powerpoint/2010/main" val="1523526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454215" cy="557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00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行为级建模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结构化</a:t>
            </a:r>
            <a:r>
              <a:rPr lang="en-US" altLang="zh-CN" sz="2400" dirty="0" smtClean="0"/>
              <a:t>always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initial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阻塞和非阻塞过程赋值语句。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err="1" smtClean="0"/>
              <a:t>Case,casex,casez</a:t>
            </a:r>
            <a:r>
              <a:rPr lang="zh-CN" altLang="en-US" sz="2400" dirty="0" smtClean="0"/>
              <a:t>多路分支。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for,repeat,forever</a:t>
            </a:r>
            <a:r>
              <a:rPr lang="zh-CN" altLang="en-US" sz="2400" dirty="0" smtClean="0"/>
              <a:t>语句。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顺序块和并行块的语句。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246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Initial</a:t>
            </a:r>
            <a:r>
              <a:rPr lang="zh-CN" altLang="en-US" dirty="0" smtClean="0"/>
              <a:t>初始化模块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690301" cy="383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64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Always</a:t>
            </a:r>
            <a:r>
              <a:rPr lang="zh-CN" altLang="en-US" dirty="0" smtClean="0"/>
              <a:t>产生时钟模块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78901" cy="33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9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阻塞赋值语句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7224761" cy="312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96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常规延迟控制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615281"/>
            <a:ext cx="53911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97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语句的多路选择器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1643856"/>
            <a:ext cx="57245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29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037191" cy="517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94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clone https://github.com/pulp-platform/pulpino</a:t>
            </a:r>
          </a:p>
          <a:p>
            <a:r>
              <a:rPr lang="en-US" altLang="zh-CN" sz="2400" dirty="0" smtClean="0"/>
              <a:t>cd </a:t>
            </a:r>
            <a:r>
              <a:rPr lang="en-US" altLang="zh-CN" sz="2400" dirty="0" err="1" smtClean="0"/>
              <a:t>pulpino</a:t>
            </a:r>
            <a:endParaRPr lang="en-US" altLang="zh-CN" sz="2400" dirty="0" smtClean="0"/>
          </a:p>
          <a:p>
            <a:r>
              <a:rPr lang="en-US" altLang="zh-CN" sz="2400" dirty="0" smtClean="0"/>
              <a:t>./update-ips.py</a:t>
            </a:r>
          </a:p>
          <a:p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https://github.com/pulp-platform/ri5cy_gnu_toolchain</a:t>
            </a:r>
          </a:p>
          <a:p>
            <a:r>
              <a:rPr lang="en-US" altLang="zh-CN" sz="2400" dirty="0" smtClean="0"/>
              <a:t>cd ri5cy_gnu_toolchain</a:t>
            </a:r>
          </a:p>
          <a:p>
            <a:r>
              <a:rPr lang="en-US" altLang="zh-CN" sz="2400" dirty="0" smtClean="0"/>
              <a:t>Make</a:t>
            </a:r>
          </a:p>
          <a:p>
            <a:r>
              <a:rPr lang="zh-CN" altLang="en-US" sz="2400" dirty="0"/>
              <a:t>下载工具</a:t>
            </a:r>
            <a:r>
              <a:rPr lang="zh-CN" altLang="en-US" sz="2400" dirty="0" smtClean="0"/>
              <a:t>链的时候网速过慢，还在下载。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69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94</Words>
  <Application>Microsoft Office PowerPoint</Application>
  <PresentationFormat>全屏显示(4:3)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4.11周报</vt:lpstr>
      <vt:lpstr>行为级建模</vt:lpstr>
      <vt:lpstr>Initial初始化模块</vt:lpstr>
      <vt:lpstr>Always产生时钟模块</vt:lpstr>
      <vt:lpstr>阻塞赋值语句</vt:lpstr>
      <vt:lpstr>常规延迟控制</vt:lpstr>
      <vt:lpstr>使用case语句的多路选择器</vt:lpstr>
      <vt:lpstr>While循环</vt:lpstr>
      <vt:lpstr>FPGA环境搭建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2020-04-11T10:42:33Z</dcterms:created>
  <dcterms:modified xsi:type="dcterms:W3CDTF">2020-04-11T11:19:24Z</dcterms:modified>
</cp:coreProperties>
</file>