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76" r:id="rId2"/>
    <p:sldId id="260" r:id="rId3"/>
    <p:sldId id="262" r:id="rId4"/>
    <p:sldId id="261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57" r:id="rId16"/>
    <p:sldId id="258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0CE29-6D09-47CC-BF03-9A4331471C8E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96285-A3BA-4545-BC2B-DB2F7BB6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50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so you would say Mem[PC&gt;&gt;2] to get the word pointed to by the PC.</a:t>
            </a:r>
          </a:p>
          <a:p>
            <a:endParaRPr lang="en-US"/>
          </a:p>
          <a:p>
            <a:r>
              <a:rPr lang="en-US"/>
              <a:t>Use the macro!</a:t>
            </a:r>
          </a:p>
          <a:p>
            <a:endParaRPr lang="en-US"/>
          </a:p>
          <a:p>
            <a:pPr marL="0" lvl="2"/>
            <a:r>
              <a:rPr lang="en-US"/>
              <a:t>This gets annoying which is why there is already a macro provided called MEM.  So you can say things like unsigned int instruction = MEM(PC);  and the MEM macro takes the arg (PC) and shifts it right by 2 for you.  It’ll save your sanity later. 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3FDD4AF-72D2-46D5-9F6A-1A7851A26B18}" type="slidenum">
              <a:rPr 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61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so you would say Mem[PC&gt;&gt;2] to get the word pointed to by the PC.</a:t>
            </a:r>
          </a:p>
          <a:p>
            <a:endParaRPr lang="en-US"/>
          </a:p>
          <a:p>
            <a:r>
              <a:rPr lang="en-US"/>
              <a:t>Make a macro!</a:t>
            </a:r>
          </a:p>
          <a:p>
            <a:endParaRPr lang="en-US"/>
          </a:p>
          <a:p>
            <a:pPr marL="0" lvl="2"/>
            <a:r>
              <a:rPr lang="en-US"/>
              <a:t>This gets annoying which is why there is already a macro provided called MEM.  So you can say things like unsigned int instruction = MEM(PC);  and the MEM macro takes the arg (PC) and shifts it right by 2 for you.  I typically encourage everyone to use the macro after explaining this.  This will save them later.</a:t>
            </a:r>
          </a:p>
          <a:p>
            <a:endParaRPr 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63E693C-6009-4A88-9489-CF7602A864B4}" type="slidenum">
              <a:rPr lang="en-US">
                <a:latin typeface="Calibri" panose="020F0502020204030204" pitchFamily="34" charset="0"/>
              </a:rPr>
              <a:pPr eaLnBrk="1" hangingPunct="1"/>
              <a:t>16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805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4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8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4866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58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286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50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47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6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4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9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4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2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7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9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2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2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CDA 3103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Details</a:t>
            </a:r>
          </a:p>
        </p:txBody>
      </p:sp>
    </p:spTree>
    <p:extLst>
      <p:ext uri="{BB962C8B-B14F-4D97-AF65-F5344CB8AC3E}">
        <p14:creationId xmlns:p14="http://schemas.microsoft.com/office/powerpoint/2010/main" val="3702853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Extend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sign_extend</a:t>
            </a:r>
            <a:r>
              <a:rPr lang="en-US" dirty="0"/>
              <a:t>(unsigned </a:t>
            </a:r>
            <a:r>
              <a:rPr lang="en-US" dirty="0" err="1"/>
              <a:t>offset,unsigned</a:t>
            </a:r>
            <a:r>
              <a:rPr lang="en-US" dirty="0"/>
              <a:t> *</a:t>
            </a:r>
            <a:r>
              <a:rPr lang="en-US" dirty="0" err="1"/>
              <a:t>extended_value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16</a:t>
            </a:r>
            <a:r>
              <a:rPr lang="en-US" baseline="30000" dirty="0"/>
              <a:t>th</a:t>
            </a:r>
            <a:r>
              <a:rPr lang="en-US" dirty="0"/>
              <a:t> bit is the sign bit</a:t>
            </a:r>
          </a:p>
          <a:p>
            <a:r>
              <a:rPr lang="en-US" dirty="0"/>
              <a:t>During </a:t>
            </a:r>
            <a:r>
              <a:rPr lang="en-US" dirty="0" err="1"/>
              <a:t>instruction_partition</a:t>
            </a:r>
            <a:r>
              <a:rPr lang="en-US" dirty="0"/>
              <a:t>, you may have put all zeros in the upper order 16 bits. In that case, you would only need to change the value if the sign bit is negative.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8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ALU_operations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ALU_operations</a:t>
            </a:r>
            <a:r>
              <a:rPr lang="en-US" dirty="0"/>
              <a:t>(unsigned data1,unsigned data2,unsigned </a:t>
            </a:r>
            <a:r>
              <a:rPr lang="en-US" dirty="0" err="1"/>
              <a:t>extended_value,unsigned</a:t>
            </a:r>
            <a:r>
              <a:rPr lang="en-US" dirty="0"/>
              <a:t> </a:t>
            </a:r>
            <a:r>
              <a:rPr lang="en-US" dirty="0" err="1"/>
              <a:t>funct,char</a:t>
            </a:r>
            <a:r>
              <a:rPr lang="en-US" dirty="0"/>
              <a:t> </a:t>
            </a:r>
            <a:r>
              <a:rPr lang="en-US" dirty="0" err="1"/>
              <a:t>ALUOp,char</a:t>
            </a:r>
            <a:r>
              <a:rPr lang="en-US" dirty="0"/>
              <a:t> </a:t>
            </a:r>
            <a:r>
              <a:rPr lang="en-US" dirty="0" err="1"/>
              <a:t>ALUSrc,unsigned</a:t>
            </a:r>
            <a:r>
              <a:rPr lang="en-US" dirty="0"/>
              <a:t> *</a:t>
            </a:r>
            <a:r>
              <a:rPr lang="en-US" dirty="0" err="1"/>
              <a:t>ALUresult,char</a:t>
            </a:r>
            <a:r>
              <a:rPr lang="en-US" dirty="0"/>
              <a:t> *Zero)</a:t>
            </a:r>
          </a:p>
          <a:p>
            <a:endParaRPr lang="en-US" dirty="0"/>
          </a:p>
          <a:p>
            <a:r>
              <a:rPr lang="en-US" dirty="0"/>
              <a:t>Set parameters for A, B, and </a:t>
            </a:r>
            <a:r>
              <a:rPr lang="en-US" dirty="0" err="1"/>
              <a:t>ALUControl</a:t>
            </a:r>
            <a:r>
              <a:rPr lang="en-US" dirty="0"/>
              <a:t> </a:t>
            </a:r>
          </a:p>
          <a:p>
            <a:r>
              <a:rPr lang="en-US" dirty="0"/>
              <a:t>If R-type instruction, look at </a:t>
            </a:r>
            <a:r>
              <a:rPr lang="en-US" dirty="0" err="1"/>
              <a:t>funct</a:t>
            </a:r>
            <a:endParaRPr lang="en-US" dirty="0"/>
          </a:p>
          <a:p>
            <a:r>
              <a:rPr lang="en-US" dirty="0"/>
              <a:t>In the end, call ALU function</a:t>
            </a:r>
          </a:p>
        </p:txBody>
      </p:sp>
    </p:spTree>
    <p:extLst>
      <p:ext uri="{BB962C8B-B14F-4D97-AF65-F5344CB8AC3E}">
        <p14:creationId xmlns:p14="http://schemas.microsoft.com/office/powerpoint/2010/main" val="1546474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rw_memory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50378"/>
            <a:ext cx="8915400" cy="3777622"/>
          </a:xfrm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rw_memory</a:t>
            </a:r>
            <a:r>
              <a:rPr lang="en-US" dirty="0"/>
              <a:t>(unsigned </a:t>
            </a:r>
            <a:r>
              <a:rPr lang="en-US" dirty="0" err="1"/>
              <a:t>ALUresult,unsigned</a:t>
            </a:r>
            <a:r>
              <a:rPr lang="en-US" dirty="0"/>
              <a:t> data2,char </a:t>
            </a:r>
            <a:r>
              <a:rPr lang="en-US" dirty="0" err="1"/>
              <a:t>MemWrite,char</a:t>
            </a:r>
            <a:r>
              <a:rPr lang="en-US" dirty="0"/>
              <a:t> </a:t>
            </a:r>
            <a:r>
              <a:rPr lang="en-US" dirty="0" err="1"/>
              <a:t>MemRead,unsigned</a:t>
            </a:r>
            <a:r>
              <a:rPr lang="en-US" dirty="0"/>
              <a:t> *</a:t>
            </a:r>
            <a:r>
              <a:rPr lang="en-US" dirty="0" err="1"/>
              <a:t>memdata,unsigned</a:t>
            </a:r>
            <a:r>
              <a:rPr lang="en-US" dirty="0"/>
              <a:t> *</a:t>
            </a:r>
            <a:r>
              <a:rPr lang="en-US" dirty="0" err="1"/>
              <a:t>Mem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Mem is the memory array</a:t>
            </a:r>
          </a:p>
          <a:p>
            <a:r>
              <a:rPr lang="en-US" dirty="0"/>
              <a:t>If </a:t>
            </a:r>
            <a:r>
              <a:rPr lang="en-US" dirty="0" err="1"/>
              <a:t>MemWrite</a:t>
            </a:r>
            <a:r>
              <a:rPr lang="en-US" dirty="0"/>
              <a:t> = 1, check word alignment and write into memory</a:t>
            </a:r>
          </a:p>
          <a:p>
            <a:r>
              <a:rPr lang="en-US" dirty="0"/>
              <a:t>If </a:t>
            </a:r>
            <a:r>
              <a:rPr lang="en-US" dirty="0" err="1"/>
              <a:t>MemRead</a:t>
            </a:r>
            <a:r>
              <a:rPr lang="en-US" dirty="0"/>
              <a:t> = 1, check word alignment and read from memory</a:t>
            </a:r>
          </a:p>
        </p:txBody>
      </p:sp>
    </p:spTree>
    <p:extLst>
      <p:ext uri="{BB962C8B-B14F-4D97-AF65-F5344CB8AC3E}">
        <p14:creationId xmlns:p14="http://schemas.microsoft.com/office/powerpoint/2010/main" val="3059565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write_register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write_register</a:t>
            </a:r>
            <a:r>
              <a:rPr lang="en-US" dirty="0"/>
              <a:t>(unsigned r2,unsigned r3,unsigned </a:t>
            </a:r>
            <a:r>
              <a:rPr lang="en-US" dirty="0" err="1"/>
              <a:t>memdata,unsigned</a:t>
            </a:r>
            <a:r>
              <a:rPr lang="en-US" dirty="0"/>
              <a:t> </a:t>
            </a:r>
            <a:r>
              <a:rPr lang="en-US" dirty="0" err="1"/>
              <a:t>ALUresult,char</a:t>
            </a:r>
            <a:r>
              <a:rPr lang="en-US" dirty="0"/>
              <a:t> </a:t>
            </a:r>
            <a:r>
              <a:rPr lang="en-US" dirty="0" err="1"/>
              <a:t>RegWrite,char</a:t>
            </a:r>
            <a:r>
              <a:rPr lang="en-US" dirty="0"/>
              <a:t> </a:t>
            </a:r>
            <a:r>
              <a:rPr lang="en-US" dirty="0" err="1"/>
              <a:t>RegDst,char</a:t>
            </a:r>
            <a:r>
              <a:rPr lang="en-US" dirty="0"/>
              <a:t> </a:t>
            </a:r>
            <a:r>
              <a:rPr lang="en-US" dirty="0" err="1"/>
              <a:t>MemtoReg,unsigned</a:t>
            </a:r>
            <a:r>
              <a:rPr lang="en-US" dirty="0"/>
              <a:t> *</a:t>
            </a:r>
            <a:r>
              <a:rPr lang="en-US" dirty="0" err="1"/>
              <a:t>Reg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RegWrite</a:t>
            </a:r>
            <a:r>
              <a:rPr lang="en-US" dirty="0"/>
              <a:t> == 1, and </a:t>
            </a:r>
            <a:r>
              <a:rPr lang="en-US" dirty="0" err="1"/>
              <a:t>MemtoReg</a:t>
            </a:r>
            <a:r>
              <a:rPr lang="en-US" dirty="0"/>
              <a:t> == 1, then data is coming from memory</a:t>
            </a:r>
          </a:p>
          <a:p>
            <a:r>
              <a:rPr lang="en-US" dirty="0"/>
              <a:t>If </a:t>
            </a:r>
            <a:r>
              <a:rPr lang="en-US" dirty="0" err="1"/>
              <a:t>RegWrite</a:t>
            </a:r>
            <a:r>
              <a:rPr lang="en-US" dirty="0"/>
              <a:t> == 1, and </a:t>
            </a:r>
            <a:r>
              <a:rPr lang="en-US" dirty="0" err="1"/>
              <a:t>MemtoReg</a:t>
            </a:r>
            <a:r>
              <a:rPr lang="en-US" dirty="0"/>
              <a:t> == 0, then data is coming from </a:t>
            </a:r>
            <a:r>
              <a:rPr lang="en-US" dirty="0" err="1"/>
              <a:t>ALU_result</a:t>
            </a:r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RegWrite</a:t>
            </a:r>
            <a:r>
              <a:rPr lang="en-US" dirty="0"/>
              <a:t> == 1, place write data into the register specified by </a:t>
            </a:r>
            <a:r>
              <a:rPr lang="en-US" dirty="0" err="1"/>
              <a:t>RegDst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67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PC_update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PC_update</a:t>
            </a:r>
            <a:r>
              <a:rPr lang="en-US" dirty="0"/>
              <a:t>(unsigned </a:t>
            </a:r>
            <a:r>
              <a:rPr lang="en-US" dirty="0" err="1"/>
              <a:t>jsec,unsigned</a:t>
            </a:r>
            <a:r>
              <a:rPr lang="en-US" dirty="0"/>
              <a:t> </a:t>
            </a:r>
            <a:r>
              <a:rPr lang="en-US" dirty="0" err="1"/>
              <a:t>extended_value,char</a:t>
            </a:r>
            <a:r>
              <a:rPr lang="en-US" dirty="0"/>
              <a:t> </a:t>
            </a:r>
            <a:r>
              <a:rPr lang="en-US" dirty="0" err="1"/>
              <a:t>Branch,char</a:t>
            </a:r>
            <a:r>
              <a:rPr lang="en-US" dirty="0"/>
              <a:t> </a:t>
            </a:r>
            <a:r>
              <a:rPr lang="en-US" dirty="0" err="1"/>
              <a:t>Jump,char</a:t>
            </a:r>
            <a:r>
              <a:rPr lang="en-US" dirty="0"/>
              <a:t> </a:t>
            </a:r>
            <a:r>
              <a:rPr lang="en-US" dirty="0" err="1"/>
              <a:t>Zero,unsigned</a:t>
            </a:r>
            <a:r>
              <a:rPr lang="en-US" dirty="0"/>
              <a:t> *PC)</a:t>
            </a:r>
          </a:p>
          <a:p>
            <a:endParaRPr lang="en-US" dirty="0"/>
          </a:p>
          <a:p>
            <a:r>
              <a:rPr lang="en-US" dirty="0"/>
              <a:t>PC = PC + 4;</a:t>
            </a:r>
          </a:p>
          <a:p>
            <a:r>
              <a:rPr lang="en-US" dirty="0"/>
              <a:t>Take care of Branch and Jump</a:t>
            </a:r>
          </a:p>
          <a:p>
            <a:r>
              <a:rPr lang="en-US" dirty="0"/>
              <a:t>Zero – Branch taken or not</a:t>
            </a:r>
          </a:p>
          <a:p>
            <a:r>
              <a:rPr lang="en-US" dirty="0"/>
              <a:t>Jump: Left shift bits of </a:t>
            </a:r>
            <a:r>
              <a:rPr lang="en-US" dirty="0" err="1"/>
              <a:t>jsec</a:t>
            </a:r>
            <a:r>
              <a:rPr lang="en-US" dirty="0"/>
              <a:t> by 2 and use upper 4 bits of PC</a:t>
            </a:r>
          </a:p>
        </p:txBody>
      </p:sp>
    </p:spTree>
    <p:extLst>
      <p:ext uri="{BB962C8B-B14F-4D97-AF65-F5344CB8AC3E}">
        <p14:creationId xmlns:p14="http://schemas.microsoft.com/office/powerpoint/2010/main" val="1143577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memory</a:t>
            </a:r>
          </a:p>
          <a:p>
            <a:pPr lvl="1"/>
            <a:r>
              <a:rPr lang="en-US" dirty="0" err="1"/>
              <a:t>Mem</a:t>
            </a:r>
            <a:r>
              <a:rPr lang="en-US" dirty="0"/>
              <a:t>[0] is an unsigned </a:t>
            </a:r>
            <a:r>
              <a:rPr lang="en-US" dirty="0" err="1"/>
              <a:t>int</a:t>
            </a:r>
            <a:r>
              <a:rPr lang="en-US" dirty="0"/>
              <a:t>, aka the whole WORD.  </a:t>
            </a:r>
          </a:p>
          <a:p>
            <a:pPr lvl="1"/>
            <a:r>
              <a:rPr lang="en-US" dirty="0"/>
              <a:t>This means that given an address, like the PC, you need to shift the address to the RIGHT by 2 to form the index for the </a:t>
            </a:r>
            <a:r>
              <a:rPr lang="en-US" dirty="0" err="1"/>
              <a:t>Mem</a:t>
            </a:r>
            <a:r>
              <a:rPr lang="en-US" dirty="0"/>
              <a:t> structure. </a:t>
            </a:r>
          </a:p>
        </p:txBody>
      </p:sp>
    </p:spTree>
    <p:extLst>
      <p:ext uri="{BB962C8B-B14F-4D97-AF65-F5344CB8AC3E}">
        <p14:creationId xmlns:p14="http://schemas.microsoft.com/office/powerpoint/2010/main" val="750766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Isolating bits in an unsigned int can be done with a bitwise AND </a:t>
            </a:r>
            <a:r>
              <a:rPr lang="en-US" dirty="0" err="1"/>
              <a:t>and</a:t>
            </a:r>
            <a:r>
              <a:rPr lang="en-US" dirty="0"/>
              <a:t> shift in C.  For example:</a:t>
            </a:r>
          </a:p>
          <a:p>
            <a:pPr lvl="1"/>
            <a:r>
              <a:rPr lang="en-US" dirty="0"/>
              <a:t>int op = (</a:t>
            </a:r>
            <a:r>
              <a:rPr lang="en-US" dirty="0" err="1"/>
              <a:t>inst</a:t>
            </a:r>
            <a:r>
              <a:rPr lang="en-US" dirty="0"/>
              <a:t> &amp; 0xFC000000) &gt;&gt; 26;  </a:t>
            </a:r>
          </a:p>
          <a:p>
            <a:pPr lvl="1"/>
            <a:r>
              <a:rPr lang="en-US" dirty="0"/>
              <a:t>int op = (</a:t>
            </a:r>
            <a:r>
              <a:rPr lang="en-US" dirty="0" err="1"/>
              <a:t>inst</a:t>
            </a:r>
            <a:r>
              <a:rPr lang="en-US" dirty="0"/>
              <a:t> &amp; 0b11111100000000000000000000000000) &gt;&gt; 26;</a:t>
            </a:r>
          </a:p>
          <a:p>
            <a:pPr lvl="1"/>
            <a:endParaRPr lang="en-US" dirty="0"/>
          </a:p>
          <a:p>
            <a:r>
              <a:rPr lang="en-US" dirty="0"/>
              <a:t>The input is a series of HEX numbers representing instructions.  </a:t>
            </a:r>
          </a:p>
          <a:p>
            <a:pPr lvl="1"/>
            <a:r>
              <a:rPr lang="en-US" dirty="0"/>
              <a:t>Don’t write anything to parse this file, this is handled by </a:t>
            </a:r>
            <a:r>
              <a:rPr lang="en-US" dirty="0" err="1"/>
              <a:t>spimcore.c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Those numbers are already sitting in the Mem array at the proper address.</a:t>
            </a:r>
          </a:p>
          <a:p>
            <a:pPr lvl="1"/>
            <a:r>
              <a:rPr lang="en-US" dirty="0"/>
              <a:t>They do not need to be converted in order to do operations like AND </a:t>
            </a:r>
            <a:r>
              <a:rPr lang="en-US" dirty="0" err="1"/>
              <a:t>and</a:t>
            </a:r>
            <a:r>
              <a:rPr lang="en-US" dirty="0"/>
              <a:t> shift as shown above.</a:t>
            </a:r>
          </a:p>
        </p:txBody>
      </p:sp>
    </p:spTree>
    <p:extLst>
      <p:ext uri="{BB962C8B-B14F-4D97-AF65-F5344CB8AC3E}">
        <p14:creationId xmlns:p14="http://schemas.microsoft.com/office/powerpoint/2010/main" val="1558476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8606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a MIPS processor in C</a:t>
            </a:r>
          </a:p>
          <a:p>
            <a:pPr lvl="1"/>
            <a:r>
              <a:rPr lang="en-US" dirty="0"/>
              <a:t>There a three files: </a:t>
            </a:r>
            <a:r>
              <a:rPr lang="en-US" dirty="0" err="1"/>
              <a:t>spimcore.c</a:t>
            </a:r>
            <a:r>
              <a:rPr lang="en-US" dirty="0"/>
              <a:t>, </a:t>
            </a:r>
            <a:r>
              <a:rPr lang="en-US" dirty="0" err="1"/>
              <a:t>spimcore.h</a:t>
            </a:r>
            <a:r>
              <a:rPr lang="en-US" dirty="0"/>
              <a:t>, and </a:t>
            </a:r>
            <a:r>
              <a:rPr lang="en-US" dirty="0" err="1"/>
              <a:t>project.c</a:t>
            </a:r>
            <a:endParaRPr lang="en-US" dirty="0"/>
          </a:p>
          <a:p>
            <a:pPr lvl="1"/>
            <a:r>
              <a:rPr lang="en-US" dirty="0"/>
              <a:t>Your task is to fill in the functions in </a:t>
            </a:r>
            <a:r>
              <a:rPr lang="en-US" dirty="0" err="1"/>
              <a:t>project.c</a:t>
            </a:r>
            <a:endParaRPr lang="en-US" dirty="0"/>
          </a:p>
          <a:p>
            <a:pPr lvl="1"/>
            <a:r>
              <a:rPr lang="en-US" dirty="0"/>
              <a:t>These functions are called by the “step” function in </a:t>
            </a:r>
            <a:r>
              <a:rPr lang="en-US" dirty="0" err="1"/>
              <a:t>spincore.c</a:t>
            </a:r>
            <a:endParaRPr lang="en-US" dirty="0"/>
          </a:p>
          <a:p>
            <a:pPr lvl="1"/>
            <a:r>
              <a:rPr lang="en-US" dirty="0" err="1"/>
              <a:t>spimcore.h</a:t>
            </a:r>
            <a:r>
              <a:rPr lang="en-US" dirty="0"/>
              <a:t> contains the prototypes for the functions and the control signal structure definition</a:t>
            </a:r>
          </a:p>
        </p:txBody>
      </p:sp>
    </p:spTree>
    <p:extLst>
      <p:ext uri="{BB962C8B-B14F-4D97-AF65-F5344CB8AC3E}">
        <p14:creationId xmlns:p14="http://schemas.microsoft.com/office/powerpoint/2010/main" val="148465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Misconceptions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not make any changes to </a:t>
            </a:r>
            <a:r>
              <a:rPr lang="en-US" dirty="0" err="1"/>
              <a:t>spimcore.c</a:t>
            </a:r>
            <a:r>
              <a:rPr lang="en-US" dirty="0"/>
              <a:t> or </a:t>
            </a:r>
            <a:r>
              <a:rPr lang="en-US" dirty="0" err="1"/>
              <a:t>spimcore.h</a:t>
            </a:r>
            <a:endParaRPr lang="en-US" dirty="0"/>
          </a:p>
          <a:p>
            <a:r>
              <a:rPr lang="en-US" dirty="0"/>
              <a:t>You do not require any input/output functions </a:t>
            </a:r>
          </a:p>
          <a:p>
            <a:pPr lvl="1"/>
            <a:r>
              <a:rPr lang="en-US" dirty="0"/>
              <a:t>these are handled by </a:t>
            </a:r>
            <a:r>
              <a:rPr lang="en-US" dirty="0" err="1"/>
              <a:t>spimcore.c</a:t>
            </a:r>
            <a:endParaRPr lang="en-US" dirty="0"/>
          </a:p>
          <a:p>
            <a:r>
              <a:rPr lang="en-US" dirty="0"/>
              <a:t>You do not need to convert between HEX and/or DEC</a:t>
            </a:r>
          </a:p>
        </p:txBody>
      </p:sp>
    </p:spTree>
    <p:extLst>
      <p:ext uri="{BB962C8B-B14F-4D97-AF65-F5344CB8AC3E}">
        <p14:creationId xmlns:p14="http://schemas.microsoft.com/office/powerpoint/2010/main" val="103099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981200" y="914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/>
              <a:t>Development Environment Options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1981200" y="2027238"/>
            <a:ext cx="8229600" cy="4373562"/>
          </a:xfrm>
        </p:spPr>
        <p:txBody>
          <a:bodyPr/>
          <a:lstStyle/>
          <a:p>
            <a:r>
              <a:rPr lang="en-US" dirty="0"/>
              <a:t>MUST compile with </a:t>
            </a:r>
            <a:r>
              <a:rPr lang="en-US" dirty="0" err="1"/>
              <a:t>gcc</a:t>
            </a:r>
            <a:endParaRPr lang="en-US" dirty="0"/>
          </a:p>
          <a:p>
            <a:endParaRPr lang="en-US" dirty="0"/>
          </a:p>
          <a:p>
            <a:r>
              <a:rPr lang="en-US"/>
              <a:t>Linux </a:t>
            </a:r>
            <a:r>
              <a:rPr lang="en-US" dirty="0"/>
              <a:t>(Virtual Machine or otherwise)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gcc</a:t>
            </a:r>
            <a:r>
              <a:rPr lang="en-US" dirty="0"/>
              <a:t> -o </a:t>
            </a:r>
            <a:r>
              <a:rPr lang="en-US" dirty="0" err="1"/>
              <a:t>spimcore</a:t>
            </a:r>
            <a:r>
              <a:rPr lang="en-US" dirty="0"/>
              <a:t> </a:t>
            </a:r>
            <a:r>
              <a:rPr lang="en-US" dirty="0" err="1"/>
              <a:t>spimcore.c</a:t>
            </a:r>
            <a:r>
              <a:rPr lang="en-US" dirty="0"/>
              <a:t> </a:t>
            </a:r>
            <a:r>
              <a:rPr lang="en-US" dirty="0" err="1"/>
              <a:t>project.c</a:t>
            </a:r>
            <a:endParaRPr lang="en-US" dirty="0"/>
          </a:p>
          <a:p>
            <a:pPr lvl="1"/>
            <a:r>
              <a:rPr lang="en-US" dirty="0"/>
              <a:t>$ ./</a:t>
            </a:r>
            <a:r>
              <a:rPr lang="en-US" dirty="0" err="1"/>
              <a:t>spimcore</a:t>
            </a:r>
            <a:r>
              <a:rPr lang="en-US" dirty="0"/>
              <a:t> &lt;filename&gt;.</a:t>
            </a:r>
            <a:r>
              <a:rPr lang="en-US" dirty="0" err="1"/>
              <a:t>asc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4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4DE852-F6A8-49FA-86E4-702BC8E29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286910"/>
              </p:ext>
            </p:extLst>
          </p:nvPr>
        </p:nvGraphicFramePr>
        <p:xfrm>
          <a:off x="2984767" y="2727961"/>
          <a:ext cx="812800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07356">
                  <a:extLst>
                    <a:ext uri="{9D8B030D-6E8A-4147-A177-3AD203B41FA5}">
                      <a16:colId xmlns:a16="http://schemas.microsoft.com/office/drawing/2014/main" val="465798374"/>
                    </a:ext>
                  </a:extLst>
                </a:gridCol>
                <a:gridCol w="6120644">
                  <a:extLst>
                    <a:ext uri="{9D8B030D-6E8A-4147-A177-3AD203B41FA5}">
                      <a16:colId xmlns:a16="http://schemas.microsoft.com/office/drawing/2014/main" val="1662021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register 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19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3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 forward 1 instruction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811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Continue all instructions until 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08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to see if program has halted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67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280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54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instruction_fetch</a:t>
            </a:r>
            <a:r>
              <a:rPr lang="en-US" dirty="0"/>
              <a:t>(unsigned PC, unsigned *</a:t>
            </a:r>
            <a:r>
              <a:rPr lang="en-US" dirty="0" err="1"/>
              <a:t>Mem</a:t>
            </a:r>
            <a:r>
              <a:rPr lang="en-US" dirty="0"/>
              <a:t>, unsigned *instruction)</a:t>
            </a:r>
          </a:p>
          <a:p>
            <a:endParaRPr lang="en-US" dirty="0"/>
          </a:p>
          <a:p>
            <a:r>
              <a:rPr lang="en-US" dirty="0"/>
              <a:t>Mem is an array and has already been populated </a:t>
            </a:r>
          </a:p>
          <a:p>
            <a:r>
              <a:rPr lang="en-US" dirty="0"/>
              <a:t>PC is the current index to use for instruction memory </a:t>
            </a:r>
          </a:p>
          <a:p>
            <a:r>
              <a:rPr lang="en-US" dirty="0"/>
              <a:t>Check for word alignment</a:t>
            </a:r>
          </a:p>
          <a:p>
            <a:r>
              <a:rPr lang="en-US" dirty="0"/>
              <a:t>Use PC &gt;&gt; 2 to get the actual location (because Mem is an array of words in C, instead of an array of bytes)</a:t>
            </a:r>
          </a:p>
        </p:txBody>
      </p:sp>
    </p:spTree>
    <p:extLst>
      <p:ext uri="{BB962C8B-B14F-4D97-AF65-F5344CB8AC3E}">
        <p14:creationId xmlns:p14="http://schemas.microsoft.com/office/powerpoint/2010/main" val="384569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306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void </a:t>
            </a:r>
            <a:r>
              <a:rPr lang="en-US" dirty="0" err="1"/>
              <a:t>instruction_partition</a:t>
            </a:r>
            <a:r>
              <a:rPr lang="en-US" dirty="0"/>
              <a:t>(unsigned instruction, unsigned *op, unsigned *r1,unsigned *r2, unsigned *r3, unsigned *</a:t>
            </a:r>
            <a:r>
              <a:rPr lang="en-US" dirty="0" err="1"/>
              <a:t>funct</a:t>
            </a:r>
            <a:r>
              <a:rPr lang="en-US" dirty="0"/>
              <a:t>, unsigned *offset, unsigned *</a:t>
            </a:r>
            <a:r>
              <a:rPr lang="en-US" dirty="0" err="1"/>
              <a:t>jsec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unsigned op,		// instruction [31-26]</a:t>
            </a:r>
          </a:p>
          <a:p>
            <a:r>
              <a:rPr lang="en-US" dirty="0"/>
              <a:t>	r1,				// instruction [25-21]</a:t>
            </a:r>
          </a:p>
          <a:p>
            <a:r>
              <a:rPr lang="en-US" dirty="0"/>
              <a:t>	r2,				// instruction [20-16]</a:t>
            </a:r>
          </a:p>
          <a:p>
            <a:r>
              <a:rPr lang="en-US" dirty="0"/>
              <a:t>	r3,				// instruction [15-11]</a:t>
            </a:r>
          </a:p>
          <a:p>
            <a:r>
              <a:rPr lang="en-US" dirty="0"/>
              <a:t>	</a:t>
            </a:r>
            <a:r>
              <a:rPr lang="en-US" dirty="0" err="1"/>
              <a:t>funct</a:t>
            </a:r>
            <a:r>
              <a:rPr lang="en-US" dirty="0"/>
              <a:t>,			// instruction [5-0]</a:t>
            </a:r>
          </a:p>
          <a:p>
            <a:r>
              <a:rPr lang="en-US" dirty="0"/>
              <a:t>	offset,			// instruction [15-0]</a:t>
            </a:r>
          </a:p>
          <a:p>
            <a:r>
              <a:rPr lang="en-US" dirty="0"/>
              <a:t>	</a:t>
            </a:r>
            <a:r>
              <a:rPr lang="en-US" dirty="0" err="1"/>
              <a:t>jsec</a:t>
            </a:r>
            <a:r>
              <a:rPr lang="en-US" dirty="0"/>
              <a:t>;			// instruction [25-0]</a:t>
            </a:r>
          </a:p>
          <a:p>
            <a:endParaRPr lang="en-US" dirty="0"/>
          </a:p>
          <a:p>
            <a:r>
              <a:rPr lang="en-US" dirty="0"/>
              <a:t>No need to check the opcode here, make copies of all sections regardless of instruction type.</a:t>
            </a:r>
          </a:p>
        </p:txBody>
      </p:sp>
    </p:spTree>
    <p:extLst>
      <p:ext uri="{BB962C8B-B14F-4D97-AF65-F5344CB8AC3E}">
        <p14:creationId xmlns:p14="http://schemas.microsoft.com/office/powerpoint/2010/main" val="362128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483968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instruction_decode</a:t>
            </a:r>
            <a:r>
              <a:rPr lang="en-US" dirty="0"/>
              <a:t>(unsigned </a:t>
            </a:r>
            <a:r>
              <a:rPr lang="en-US" dirty="0" err="1"/>
              <a:t>op,struct_controls</a:t>
            </a:r>
            <a:r>
              <a:rPr lang="en-US" dirty="0"/>
              <a:t> *controls)</a:t>
            </a:r>
          </a:p>
          <a:p>
            <a:endParaRPr lang="en-US" dirty="0"/>
          </a:p>
          <a:p>
            <a:r>
              <a:rPr lang="en-US" dirty="0"/>
              <a:t>typedef struct  {</a:t>
            </a:r>
          </a:p>
          <a:p>
            <a:pPr marL="0" indent="0">
              <a:buNone/>
            </a:pPr>
            <a:r>
              <a:rPr lang="en-US" dirty="0"/>
              <a:t>	char </a:t>
            </a:r>
            <a:r>
              <a:rPr lang="en-US" dirty="0" err="1"/>
              <a:t>RegDst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char Jump;</a:t>
            </a:r>
          </a:p>
          <a:p>
            <a:pPr marL="0" indent="0">
              <a:buNone/>
            </a:pPr>
            <a:r>
              <a:rPr lang="en-US" dirty="0"/>
              <a:t>	char Branch;</a:t>
            </a:r>
          </a:p>
          <a:p>
            <a:pPr marL="0" indent="0">
              <a:buNone/>
            </a:pPr>
            <a:r>
              <a:rPr lang="en-US" dirty="0"/>
              <a:t>	char </a:t>
            </a:r>
            <a:r>
              <a:rPr lang="en-US" dirty="0" err="1"/>
              <a:t>MemRead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char </a:t>
            </a:r>
            <a:r>
              <a:rPr lang="en-US" dirty="0" err="1"/>
              <a:t>MemtoReg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char </a:t>
            </a:r>
            <a:r>
              <a:rPr lang="en-US" dirty="0" err="1"/>
              <a:t>ALUOp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char </a:t>
            </a:r>
            <a:r>
              <a:rPr lang="en-US" dirty="0" err="1"/>
              <a:t>MemWrite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char </a:t>
            </a:r>
            <a:r>
              <a:rPr lang="en-US" dirty="0" err="1"/>
              <a:t>ALUSrc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char </a:t>
            </a:r>
            <a:r>
              <a:rPr lang="en-US" dirty="0" err="1"/>
              <a:t>RegWrite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} </a:t>
            </a:r>
            <a:r>
              <a:rPr lang="en-US" dirty="0" err="1"/>
              <a:t>struct_controls</a:t>
            </a:r>
            <a:r>
              <a:rPr lang="en-US" dirty="0"/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7DC45D-8428-4EBA-8DFC-7DA453530BDE}"/>
              </a:ext>
            </a:extLst>
          </p:cNvPr>
          <p:cNvSpPr txBox="1"/>
          <p:nvPr/>
        </p:nvSpPr>
        <p:spPr>
          <a:xfrm>
            <a:off x="6569031" y="3838761"/>
            <a:ext cx="55356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the opcode, set the control signals 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controls structure. These are stored in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character data type, but do not have to be 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characters (the data type just provides a “box”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that is 8 bits wide).  Most signals are either 0 or 1.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ALUOp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a 3 bit signal in this project.</a:t>
            </a:r>
          </a:p>
        </p:txBody>
      </p:sp>
    </p:spTree>
    <p:extLst>
      <p:ext uri="{BB962C8B-B14F-4D97-AF65-F5344CB8AC3E}">
        <p14:creationId xmlns:p14="http://schemas.microsoft.com/office/powerpoint/2010/main" val="406318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read_register</a:t>
            </a:r>
            <a:r>
              <a:rPr lang="en-US" dirty="0"/>
              <a:t>(unsigned r1,unsigned r2,unsigned *</a:t>
            </a:r>
            <a:r>
              <a:rPr lang="en-US" dirty="0" err="1"/>
              <a:t>Reg,unsigned</a:t>
            </a:r>
            <a:r>
              <a:rPr lang="en-US" dirty="0"/>
              <a:t> *data1,unsigned *data2)</a:t>
            </a:r>
          </a:p>
          <a:p>
            <a:endParaRPr lang="en-US" dirty="0"/>
          </a:p>
          <a:p>
            <a:r>
              <a:rPr lang="en-US" dirty="0"/>
              <a:t>Reg is an array containing the register file</a:t>
            </a:r>
          </a:p>
        </p:txBody>
      </p:sp>
    </p:spTree>
    <p:extLst>
      <p:ext uri="{BB962C8B-B14F-4D97-AF65-F5344CB8AC3E}">
        <p14:creationId xmlns:p14="http://schemas.microsoft.com/office/powerpoint/2010/main" val="42535414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1181</Words>
  <Application>Microsoft Office PowerPoint</Application>
  <PresentationFormat>Widescreen</PresentationFormat>
  <Paragraphs>126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Wisp</vt:lpstr>
      <vt:lpstr>CDA 3103</vt:lpstr>
      <vt:lpstr>Project overview</vt:lpstr>
      <vt:lpstr>Misconceptions</vt:lpstr>
      <vt:lpstr>Development Environment Options</vt:lpstr>
      <vt:lpstr>Controls</vt:lpstr>
      <vt:lpstr>IF</vt:lpstr>
      <vt:lpstr>IP</vt:lpstr>
      <vt:lpstr>ID</vt:lpstr>
      <vt:lpstr>Read register</vt:lpstr>
      <vt:lpstr>Sign Extend</vt:lpstr>
      <vt:lpstr>ALU_operations</vt:lpstr>
      <vt:lpstr>rw_memory</vt:lpstr>
      <vt:lpstr>write_register</vt:lpstr>
      <vt:lpstr>PC_update</vt:lpstr>
      <vt:lpstr>Hints</vt:lpstr>
      <vt:lpstr>Hints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Angell</dc:creator>
  <cp:lastModifiedBy>sarah.k.angell@gmail.com</cp:lastModifiedBy>
  <cp:revision>8</cp:revision>
  <dcterms:created xsi:type="dcterms:W3CDTF">2013-11-13T22:25:22Z</dcterms:created>
  <dcterms:modified xsi:type="dcterms:W3CDTF">2021-03-30T15:27:09Z</dcterms:modified>
</cp:coreProperties>
</file>