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滑鼠需要實體操作</a:t>
          </a:r>
          <a:endParaRPr lang="en-US" altLang="zh-TW" sz="24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>
            <a:lnSpc>
              <a:spcPct val="100000"/>
            </a:lnSpc>
            <a:defRPr cap="all"/>
          </a:pPr>
          <a:r>
            <a: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容易手部肌肉勞損</a:t>
          </a:r>
          <a:endParaRPr lang="zh-tw" sz="24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投影時候需要</a:t>
          </a:r>
          <a:endParaRPr lang="en-US" altLang="zh-TW" sz="24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>
            <a:lnSpc>
              <a:spcPct val="100000"/>
            </a:lnSpc>
            <a:defRPr cap="all"/>
          </a:pPr>
          <a:r>
            <a: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遙控器</a:t>
          </a:r>
          <a:endParaRPr lang="zh-tw" sz="24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鏡頭可以偵測</a:t>
          </a:r>
          <a:endParaRPr lang="en-US" altLang="zh-TW" dirty="0">
            <a:solidFill>
              <a:srgbClr val="FF0000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>
            <a:lnSpc>
              <a:spcPct val="100000"/>
            </a:lnSpc>
            <a:defRPr cap="all"/>
          </a:pPr>
          <a:r>
            <a:rPr lang="zh-TW" altLang="en-US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手指頭</a:t>
          </a:r>
          <a:endParaRPr lang="zh-tw" dirty="0">
            <a:solidFill>
              <a:srgbClr val="FF0000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7405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46161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459056"/>
          <a:ext cx="298125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4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滑鼠需要實體操作</a:t>
          </a:r>
          <a:endParaRPr lang="en-US" altLang="zh-TW" sz="24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4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容易手部肌肉勞損</a:t>
          </a:r>
          <a:endParaRPr lang="zh-tw" sz="24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5606" y="2459056"/>
        <a:ext cx="2981250" cy="1192500"/>
      </dsp:txXfrm>
    </dsp:sp>
    <dsp:sp modelId="{BCD8CDD9-0C56-4401-ADB1-8B48DAB2C96F}">
      <dsp:nvSpPr>
        <dsp:cNvPr id="0" name=""/>
        <dsp:cNvSpPr/>
      </dsp:nvSpPr>
      <dsp:spPr>
        <a:xfrm>
          <a:off x="4119918" y="7405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46161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459056"/>
          <a:ext cx="298125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4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投影時候需要</a:t>
          </a:r>
          <a:endParaRPr lang="en-US" altLang="zh-TW" sz="24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4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遙控器</a:t>
          </a:r>
          <a:endParaRPr lang="zh-tw" sz="24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538574" y="2459056"/>
        <a:ext cx="2981250" cy="1192500"/>
      </dsp:txXfrm>
    </dsp:sp>
    <dsp:sp modelId="{FF93E135-77D6-48A0-8871-9BC93D705D06}">
      <dsp:nvSpPr>
        <dsp:cNvPr id="0" name=""/>
        <dsp:cNvSpPr/>
      </dsp:nvSpPr>
      <dsp:spPr>
        <a:xfrm>
          <a:off x="7622887" y="7405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46161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459056"/>
          <a:ext cx="298125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400" kern="12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鏡頭可以偵測</a:t>
          </a:r>
          <a:endParaRPr lang="en-US" altLang="zh-TW" sz="2400" kern="1200" dirty="0">
            <a:solidFill>
              <a:srgbClr val="FF0000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400" kern="12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手指頭</a:t>
          </a:r>
          <a:endParaRPr lang="zh-tw" sz="2400" kern="1200" dirty="0">
            <a:solidFill>
              <a:srgbClr val="FF0000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041543" y="2459056"/>
        <a:ext cx="2981250" cy="119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2024/9/13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2024/9/13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2024/9/13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2024/9/13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2024/9/13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2024/9/13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2024/9/13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2024/9/13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2024/9/13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2024/9/13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2024/9/13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2024/9/13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2024/9/13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2024/9/13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</a:rPr>
              <a:t>指尖滑鼠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1"/>
                </a:solidFill>
              </a:rPr>
              <a:t>報告者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林君翰 </a:t>
            </a:r>
            <a:r>
              <a:rPr lang="en-US" altLang="zh-TW" dirty="0">
                <a:solidFill>
                  <a:schemeClr val="tx1"/>
                </a:solidFill>
              </a:rPr>
              <a:t>Michael Lin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/>
              <a:t>人機介面與輸入方式的改變</a:t>
            </a:r>
            <a:endParaRPr lang="zh-tw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02481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BA90F-C2F7-8EC1-7B5B-730FC719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創意設計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2E497-81D0-94E7-00BF-936A61AF3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指尖偵測</a:t>
            </a:r>
            <a:r>
              <a:rPr lang="en-US" altLang="zh-TW" sz="2800" dirty="0"/>
              <a:t>, </a:t>
            </a:r>
            <a:r>
              <a:rPr lang="zh-TW" altLang="en-US" sz="2800" dirty="0"/>
              <a:t>能讓滑鼠游標的控制變得方便</a:t>
            </a:r>
            <a:r>
              <a:rPr lang="en-US" altLang="zh-TW" sz="2800" dirty="0"/>
              <a:t>, </a:t>
            </a:r>
            <a:r>
              <a:rPr lang="zh-TW" altLang="en-US" sz="2800" dirty="0"/>
              <a:t>只要有攝影機的鏡頭對準演講者的指頭就可以控制滑鼠</a:t>
            </a:r>
            <a:r>
              <a:rPr lang="en-US" altLang="zh-TW" sz="2800" dirty="0"/>
              <a:t>”</a:t>
            </a:r>
            <a:r>
              <a:rPr lang="zh-TW" altLang="en-US" sz="2800" dirty="0"/>
              <a:t>移動</a:t>
            </a:r>
            <a:r>
              <a:rPr lang="en-US" altLang="zh-TW" sz="2800" dirty="0"/>
              <a:t>”, </a:t>
            </a:r>
            <a:r>
              <a:rPr lang="zh-TW" altLang="en-US" sz="2800" dirty="0"/>
              <a:t>或是按下</a:t>
            </a:r>
            <a:r>
              <a:rPr lang="en-US" altLang="zh-TW" sz="2800" dirty="0"/>
              <a:t>“</a:t>
            </a:r>
            <a:r>
              <a:rPr lang="zh-TW" altLang="en-US" sz="2800" dirty="0"/>
              <a:t>左鍵</a:t>
            </a:r>
            <a:r>
              <a:rPr lang="en-US" altLang="zh-TW" sz="2800" dirty="0"/>
              <a:t>”</a:t>
            </a:r>
          </a:p>
          <a:p>
            <a:r>
              <a:rPr lang="en-US" altLang="zh-TW" sz="2800" dirty="0"/>
              <a:t>PPT</a:t>
            </a:r>
            <a:r>
              <a:rPr lang="zh-TW" altLang="en-US" sz="2800" dirty="0"/>
              <a:t>播放可以模擬下一頁</a:t>
            </a:r>
            <a:r>
              <a:rPr lang="en-US" altLang="zh-TW" sz="2800" dirty="0"/>
              <a:t>, YouTube</a:t>
            </a:r>
            <a:r>
              <a:rPr lang="zh-TW" altLang="en-US" sz="2800" dirty="0"/>
              <a:t> 撥放可以開始或暫停</a:t>
            </a:r>
            <a:endParaRPr lang="en-US" altLang="zh-TW" sz="2800" dirty="0"/>
          </a:p>
          <a:p>
            <a:r>
              <a:rPr lang="zh-TW" altLang="en-US" sz="2800" dirty="0"/>
              <a:t>關閉程式可以對著鏡頭比出</a:t>
            </a:r>
            <a:r>
              <a:rPr lang="en-US" altLang="zh-TW" sz="2800" dirty="0"/>
              <a:t>”4”</a:t>
            </a:r>
            <a:r>
              <a:rPr lang="zh-TW" altLang="en-US" sz="2800" dirty="0"/>
              <a:t>的數字</a:t>
            </a:r>
            <a:r>
              <a:rPr lang="en-US" altLang="zh-TW" sz="2800" dirty="0"/>
              <a:t>, </a:t>
            </a:r>
            <a:r>
              <a:rPr lang="zh-TW" altLang="en-US" sz="2800" dirty="0"/>
              <a:t>程式會自動關閉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79997-49AA-8910-0C62-11A350A8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2024/9/13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69DD1-5F6D-504A-BADB-5E99994C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程式加入延伸模組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D321B-5CEC-64C0-2AC8-997B91F460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altLang="zh-TW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altLang="zh-TW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TW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endParaRPr lang="fr-FR" altLang="zh-TW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altLang="zh-TW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altLang="zh-TW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TW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mediapipe</a:t>
            </a:r>
            <a:r>
              <a:rPr lang="fr-FR" altLang="zh-TW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TW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altLang="zh-TW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TW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mp</a:t>
            </a:r>
            <a:endParaRPr lang="fr-FR" altLang="zh-TW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altLang="zh-TW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altLang="zh-TW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TW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pyautogui</a:t>
            </a:r>
            <a:endParaRPr lang="fr-FR" altLang="zh-TW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A9EA53-378F-09E0-A727-F00B45875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解釋模組的功能</a:t>
            </a:r>
            <a:endParaRPr lang="en-US" altLang="zh-TW" dirty="0"/>
          </a:p>
          <a:p>
            <a:pPr lvl="1"/>
            <a:r>
              <a:rPr lang="zh-TW" altLang="en-US" dirty="0"/>
              <a:t>透過延伸模組進行手部偵測</a:t>
            </a:r>
            <a:endParaRPr lang="en-US" altLang="zh-TW" dirty="0"/>
          </a:p>
          <a:p>
            <a:pPr lvl="1"/>
            <a:r>
              <a:rPr lang="zh-TW" altLang="en-US" dirty="0"/>
              <a:t>模擬螢幕大小並且轉換座標</a:t>
            </a:r>
            <a:endParaRPr lang="en-US" altLang="zh-TW" dirty="0"/>
          </a:p>
          <a:p>
            <a:pPr lvl="1"/>
            <a:r>
              <a:rPr lang="zh-TW" altLang="en-US" dirty="0"/>
              <a:t>透過模組結合控制電腦的滑鼠搖動</a:t>
            </a:r>
            <a:endParaRPr lang="en-US" altLang="zh-TW" dirty="0"/>
          </a:p>
          <a:p>
            <a:pPr lvl="1"/>
            <a:r>
              <a:rPr lang="zh-TW" altLang="en-US" dirty="0"/>
              <a:t>整合指尖相對位置判斷指令模擬滑鼠動作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795BB9-0295-583F-899D-357BF22F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CCF91B-17D2-4072-B2E9-D16F58DFD8EB}" type="datetime1">
              <a:rPr lang="zh-TW" altLang="en-US" smtClean="0"/>
              <a:t>2024/9/13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06737-74AA-C49F-894D-D146625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程式結構流程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F49626-C0AA-78F9-0FA3-F638489D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183BB-2861-4A80-80A6-2C9B82653C78}" type="datetime1">
              <a:rPr lang="zh-TW" altLang="en-US" smtClean="0"/>
              <a:t>2024/9/13</a:t>
            </a:fld>
            <a:endParaRPr lang="en-US"/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74E11E3E-F8AB-1222-D6AA-72B8774FC065}"/>
              </a:ext>
            </a:extLst>
          </p:cNvPr>
          <p:cNvSpPr/>
          <p:nvPr/>
        </p:nvSpPr>
        <p:spPr>
          <a:xfrm>
            <a:off x="1808480" y="2014194"/>
            <a:ext cx="965200" cy="965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5984D94-47F5-BFA5-92E1-E4A363D70AB0}"/>
              </a:ext>
            </a:extLst>
          </p:cNvPr>
          <p:cNvSpPr/>
          <p:nvPr/>
        </p:nvSpPr>
        <p:spPr>
          <a:xfrm>
            <a:off x="3312160" y="2014194"/>
            <a:ext cx="2042160" cy="96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鏡頭連續攝影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3AADBD7-4FE9-5113-7B8F-1044418E91F6}"/>
              </a:ext>
            </a:extLst>
          </p:cNvPr>
          <p:cNvSpPr/>
          <p:nvPr/>
        </p:nvSpPr>
        <p:spPr>
          <a:xfrm>
            <a:off x="5892800" y="2014194"/>
            <a:ext cx="2042160" cy="96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偵測指頭手勢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03C3C16-C2AB-00A1-C787-F4A82518915D}"/>
              </a:ext>
            </a:extLst>
          </p:cNvPr>
          <p:cNvSpPr/>
          <p:nvPr/>
        </p:nvSpPr>
        <p:spPr>
          <a:xfrm>
            <a:off x="8486154" y="3761767"/>
            <a:ext cx="2042160" cy="96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判斷數字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E4C0C8D-F9A5-1CFC-7323-B43663F1624A}"/>
              </a:ext>
            </a:extLst>
          </p:cNvPr>
          <p:cNvSpPr/>
          <p:nvPr/>
        </p:nvSpPr>
        <p:spPr>
          <a:xfrm>
            <a:off x="8486154" y="2014194"/>
            <a:ext cx="2042160" cy="96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移動滑鼠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6219DA6-D7D4-E92C-88A3-AF05ADECF1A8}"/>
              </a:ext>
            </a:extLst>
          </p:cNvPr>
          <p:cNvSpPr/>
          <p:nvPr/>
        </p:nvSpPr>
        <p:spPr>
          <a:xfrm>
            <a:off x="5892800" y="3754174"/>
            <a:ext cx="2042160" cy="96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做出指定滑鼠動作</a:t>
            </a:r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CEEFC178-BC0F-4149-FB35-58586EE9D621}"/>
              </a:ext>
            </a:extLst>
          </p:cNvPr>
          <p:cNvSpPr/>
          <p:nvPr/>
        </p:nvSpPr>
        <p:spPr>
          <a:xfrm>
            <a:off x="3850640" y="3761767"/>
            <a:ext cx="965200" cy="965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中斷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96BFFCF-4DDF-A9E3-AE47-99902639BC99}"/>
              </a:ext>
            </a:extLst>
          </p:cNvPr>
          <p:cNvSpPr/>
          <p:nvPr/>
        </p:nvSpPr>
        <p:spPr>
          <a:xfrm>
            <a:off x="2858763" y="2398991"/>
            <a:ext cx="426720" cy="195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E4E25E8-786D-6D31-2B92-8A7020A08611}"/>
              </a:ext>
            </a:extLst>
          </p:cNvPr>
          <p:cNvSpPr/>
          <p:nvPr/>
        </p:nvSpPr>
        <p:spPr>
          <a:xfrm>
            <a:off x="5439403" y="2398991"/>
            <a:ext cx="426720" cy="195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CC4D9F9-C61E-ECE0-3C02-E4D1ACC1D93D}"/>
              </a:ext>
            </a:extLst>
          </p:cNvPr>
          <p:cNvSpPr/>
          <p:nvPr/>
        </p:nvSpPr>
        <p:spPr>
          <a:xfrm>
            <a:off x="8001000" y="2398991"/>
            <a:ext cx="426720" cy="195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6AEA51B-7560-8ED1-1A41-C7A02679D851}"/>
              </a:ext>
            </a:extLst>
          </p:cNvPr>
          <p:cNvSpPr/>
          <p:nvPr/>
        </p:nvSpPr>
        <p:spPr>
          <a:xfrm rot="5400000">
            <a:off x="9293874" y="3293018"/>
            <a:ext cx="426720" cy="195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C593146-44CD-F1F1-C31F-7779D1B0C587}"/>
              </a:ext>
            </a:extLst>
          </p:cNvPr>
          <p:cNvSpPr/>
          <p:nvPr/>
        </p:nvSpPr>
        <p:spPr>
          <a:xfrm rot="10800000">
            <a:off x="7997197" y="4119212"/>
            <a:ext cx="426720" cy="195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F891534-02D0-F99E-D5DE-1AB492BD0FDC}"/>
              </a:ext>
            </a:extLst>
          </p:cNvPr>
          <p:cNvSpPr/>
          <p:nvPr/>
        </p:nvSpPr>
        <p:spPr>
          <a:xfrm rot="10800000">
            <a:off x="5221602" y="4139507"/>
            <a:ext cx="426720" cy="195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1013F12-D307-3B5D-8C14-CD23CFF059EE}"/>
              </a:ext>
            </a:extLst>
          </p:cNvPr>
          <p:cNvSpPr/>
          <p:nvPr/>
        </p:nvSpPr>
        <p:spPr>
          <a:xfrm rot="16200000">
            <a:off x="4119880" y="3331197"/>
            <a:ext cx="426720" cy="195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82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{60BB42DA-6A50-46D6-ACDD-9C37D879D33C}tf78438558_win32</Template>
  <TotalTime>35</TotalTime>
  <Words>167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Microsoft JhengHei UI</vt:lpstr>
      <vt:lpstr>Calibri</vt:lpstr>
      <vt:lpstr>Century Gothic</vt:lpstr>
      <vt:lpstr>Consolas</vt:lpstr>
      <vt:lpstr>Garamond</vt:lpstr>
      <vt:lpstr>SavonVTI</vt:lpstr>
      <vt:lpstr>指尖滑鼠</vt:lpstr>
      <vt:lpstr>人機介面與輸入方式的改變</vt:lpstr>
      <vt:lpstr>創意設計</vt:lpstr>
      <vt:lpstr>程式加入延伸模組</vt:lpstr>
      <vt:lpstr>程式結構流程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Lin</dc:creator>
  <cp:lastModifiedBy>Michael Lin</cp:lastModifiedBy>
  <cp:revision>7</cp:revision>
  <dcterms:created xsi:type="dcterms:W3CDTF">2024-09-12T15:42:45Z</dcterms:created>
  <dcterms:modified xsi:type="dcterms:W3CDTF">2024-09-13T00:02:38Z</dcterms:modified>
</cp:coreProperties>
</file>