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4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Resim">
  <p:cSld name="Başlıklı Resim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>
            <p:ph idx="2" type="pic"/>
          </p:nvPr>
        </p:nvSpPr>
        <p:spPr>
          <a:xfrm>
            <a:off x="1826045" y="1129308"/>
            <a:ext cx="54864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2"/>
          <p:cNvSpPr/>
          <p:nvPr/>
        </p:nvSpPr>
        <p:spPr>
          <a:xfrm>
            <a:off x="0" y="0"/>
            <a:ext cx="9169400" cy="111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739237" y="193204"/>
            <a:ext cx="1086808" cy="108680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A8E1"/>
              </a:buClr>
              <a:buSzPts val="4050"/>
              <a:buFont typeface="Calibri"/>
              <a:buNone/>
              <a:defRPr>
                <a:solidFill>
                  <a:srgbClr val="00A8E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solidFill>
          <a:schemeClr val="accen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86918" y="4515556"/>
            <a:ext cx="8085582" cy="5110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0" sz="2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0" y="0"/>
            <a:ext cx="9144000" cy="4442460"/>
          </a:xfrm>
          <a:prstGeom prst="rect">
            <a:avLst/>
          </a:prstGeom>
          <a:solidFill>
            <a:srgbClr val="B7E0E9"/>
          </a:solidFill>
          <a:ln>
            <a:noFill/>
          </a:ln>
        </p:spPr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507492" y="4924779"/>
            <a:ext cx="6922008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050"/>
              <a:buNone/>
              <a:defRPr sz="105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514350" y="5343706"/>
            <a:ext cx="30861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514350" y="5462248"/>
            <a:ext cx="37719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72945" y="4897011"/>
            <a:ext cx="2194560" cy="1164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92919" y="416277"/>
            <a:ext cx="8079581" cy="1381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2970895" y="-787003"/>
            <a:ext cx="3138488" cy="8065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514350" y="5343706"/>
            <a:ext cx="30861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514350" y="5462248"/>
            <a:ext cx="37719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72945" y="4897011"/>
            <a:ext cx="2194560" cy="1164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 rot="5400000">
            <a:off x="5543551" y="1593851"/>
            <a:ext cx="4000500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 rot="5400000">
            <a:off x="1228725" y="-54768"/>
            <a:ext cx="4500563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514350" y="5343706"/>
            <a:ext cx="30861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1" type="ftr"/>
          </p:nvPr>
        </p:nvSpPr>
        <p:spPr>
          <a:xfrm>
            <a:off x="514350" y="5462248"/>
            <a:ext cx="37719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6572945" y="4897011"/>
            <a:ext cx="2194560" cy="1164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İki İçerik">
  <p:cSld name="İki İçeri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0" y="-1293"/>
            <a:ext cx="9144000" cy="10585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5B1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572170" y="121196"/>
            <a:ext cx="1086808" cy="108680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446856" y="24881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A8E1"/>
              </a:buClr>
              <a:buSzPts val="4050"/>
              <a:buFont typeface="Calibri"/>
              <a:buNone/>
              <a:defRPr>
                <a:solidFill>
                  <a:srgbClr val="00A8E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/>
          <p:nvPr/>
        </p:nvSpPr>
        <p:spPr>
          <a:xfrm>
            <a:off x="804908" y="1472977"/>
            <a:ext cx="3551068" cy="57606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>
                <a:solidFill>
                  <a:srgbClr val="00A8E1"/>
                </a:solidFill>
                <a:latin typeface="Calibri"/>
                <a:ea typeface="Calibri"/>
                <a:cs typeface="Calibri"/>
                <a:sym typeface="Calibri"/>
              </a:rPr>
              <a:t>Alt</a:t>
            </a:r>
            <a:r>
              <a:rPr lang="tr-TR" sz="2000">
                <a:solidFill>
                  <a:srgbClr val="00A8E1"/>
                </a:solidFill>
                <a:latin typeface="Calibri"/>
                <a:ea typeface="Calibri"/>
                <a:cs typeface="Calibri"/>
                <a:sym typeface="Calibri"/>
              </a:rPr>
              <a:t> Başlık Ekleyin</a:t>
            </a:r>
            <a:endParaRPr sz="2000">
              <a:solidFill>
                <a:srgbClr val="00A8E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4365501" y="1472977"/>
            <a:ext cx="3551068" cy="57606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>
                <a:solidFill>
                  <a:srgbClr val="00A8E1"/>
                </a:solidFill>
                <a:latin typeface="Calibri"/>
                <a:ea typeface="Calibri"/>
                <a:cs typeface="Calibri"/>
                <a:sym typeface="Calibri"/>
              </a:rPr>
              <a:t>Alt</a:t>
            </a:r>
            <a:r>
              <a:rPr lang="tr-TR" sz="2000">
                <a:solidFill>
                  <a:srgbClr val="00A8E1"/>
                </a:solidFill>
                <a:latin typeface="Calibri"/>
                <a:ea typeface="Calibri"/>
                <a:cs typeface="Calibri"/>
                <a:sym typeface="Calibri"/>
              </a:rPr>
              <a:t> Başlık Ekleyin</a:t>
            </a:r>
            <a:endParaRPr sz="2000">
              <a:solidFill>
                <a:srgbClr val="00A8E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817914" y="2049041"/>
            <a:ext cx="3547587" cy="2608659"/>
          </a:xfrm>
          <a:prstGeom prst="foldedCorner">
            <a:avLst>
              <a:gd fmla="val 16667" name="adj"/>
            </a:avLst>
          </a:prstGeom>
          <a:solidFill>
            <a:srgbClr val="138065"/>
          </a:solidFill>
          <a:ln cap="flat" cmpd="sng" w="127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o"/>
            </a:pPr>
            <a:r>
              <a:rPr lang="tr-T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Madde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</a:pPr>
            <a:r>
              <a:rPr b="0" i="0" lang="tr-T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Madde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❖"/>
            </a:pPr>
            <a:r>
              <a:rPr b="0" i="0" lang="tr-T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Madde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4368982" y="2031132"/>
            <a:ext cx="3547587" cy="2608659"/>
          </a:xfrm>
          <a:prstGeom prst="foldedCorner">
            <a:avLst>
              <a:gd fmla="val 16667" name="adj"/>
            </a:avLst>
          </a:prstGeom>
          <a:solidFill>
            <a:srgbClr val="102326"/>
          </a:solidFill>
          <a:ln cap="flat" cmpd="sng" w="127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o"/>
            </a:pPr>
            <a:r>
              <a:rPr lang="tr-T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Madde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</a:pPr>
            <a:r>
              <a:rPr b="0" i="0" lang="tr-T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Madde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❖"/>
            </a:pPr>
            <a:r>
              <a:rPr b="0" i="0" lang="tr-T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Madde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92919" y="416277"/>
            <a:ext cx="8079581" cy="1381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507492" y="1676400"/>
            <a:ext cx="8065294" cy="3138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indent="-34290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indent="-342900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indent="-3429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indent="-3429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indent="-3429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indent="-3429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514350" y="5343706"/>
            <a:ext cx="30861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514350" y="5462248"/>
            <a:ext cx="37719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572945" y="4897011"/>
            <a:ext cx="2194560" cy="1164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type="ctrTitle"/>
          </p:nvPr>
        </p:nvSpPr>
        <p:spPr>
          <a:xfrm>
            <a:off x="452628" y="642056"/>
            <a:ext cx="8086725" cy="27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alibri"/>
              <a:buNone/>
              <a:defRPr sz="6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500634" y="3505730"/>
            <a:ext cx="692115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100"/>
              <a:buNone/>
              <a:defRPr sz="2100"/>
            </a:lvl2pPr>
            <a:lvl3pPr lvl="2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/>
            </a:lvl3pPr>
            <a:lvl4pPr lvl="3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/>
            </a:lvl4pPr>
            <a:lvl5pPr lvl="4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/>
            </a:lvl5pPr>
            <a:lvl6pPr lvl="5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/>
            </a:lvl6pPr>
            <a:lvl7pPr lvl="6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/>
            </a:lvl7pPr>
            <a:lvl8pPr lvl="7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/>
            </a:lvl8pPr>
            <a:lvl9pPr lvl="8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514350" y="5343706"/>
            <a:ext cx="30861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514350" y="5462248"/>
            <a:ext cx="37719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72945" y="4897011"/>
            <a:ext cx="2194560" cy="1164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2628" y="639516"/>
            <a:ext cx="8085582" cy="27965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Calibri"/>
              <a:buNone/>
              <a:defRPr b="0" sz="6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500634" y="3503508"/>
            <a:ext cx="691972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514350" y="5343706"/>
            <a:ext cx="30861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514350" y="5462248"/>
            <a:ext cx="37719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72945" y="4897011"/>
            <a:ext cx="2194560" cy="1164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492919" y="416277"/>
            <a:ext cx="8079581" cy="1381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507492" y="1665112"/>
            <a:ext cx="3497580" cy="3139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1pPr>
            <a:lvl2pPr indent="-32385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2pPr>
            <a:lvl3pPr indent="-314325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Char char=" "/>
              <a:defRPr sz="1350"/>
            </a:lvl3pPr>
            <a:lvl4pPr indent="-3048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4pPr>
            <a:lvl5pPr indent="-3048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5pPr>
            <a:lvl6pPr indent="-3048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6pPr>
            <a:lvl7pPr indent="-3048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7pPr>
            <a:lvl8pPr indent="-3048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8pPr>
            <a:lvl9pPr indent="-3048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4508498" y="1665112"/>
            <a:ext cx="3497580" cy="3139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1pPr>
            <a:lvl2pPr indent="-32385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2pPr>
            <a:lvl3pPr indent="-314325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Char char=" "/>
              <a:defRPr sz="1350"/>
            </a:lvl3pPr>
            <a:lvl4pPr indent="-3048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4pPr>
            <a:lvl5pPr indent="-3048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5pPr>
            <a:lvl6pPr indent="-3048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6pPr>
            <a:lvl7pPr indent="-3048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7pPr>
            <a:lvl8pPr indent="-3048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8pPr>
            <a:lvl9pPr indent="-3048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514350" y="5343706"/>
            <a:ext cx="30861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514350" y="5462248"/>
            <a:ext cx="37719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72945" y="4897011"/>
            <a:ext cx="2194560" cy="1164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92919" y="416277"/>
            <a:ext cx="8079581" cy="1381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507492" y="1700389"/>
            <a:ext cx="3497580" cy="602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650"/>
              <a:buNone/>
              <a:defRPr b="0" sz="165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507492" y="2294237"/>
            <a:ext cx="349758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1pPr>
            <a:lvl2pPr indent="-32385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2pPr>
            <a:lvl3pPr indent="-314325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Char char=" "/>
              <a:defRPr sz="1350"/>
            </a:lvl3pPr>
            <a:lvl4pPr indent="-3048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4pPr>
            <a:lvl5pPr indent="-3048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5pPr>
            <a:lvl6pPr indent="-3048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6pPr>
            <a:lvl7pPr indent="-3048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7pPr>
            <a:lvl8pPr indent="-3048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8pPr>
            <a:lvl9pPr indent="-3048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4505706" y="1698696"/>
            <a:ext cx="3497580" cy="601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650"/>
              <a:buNone/>
              <a:defRPr b="0" sz="165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1" name="Google Shape;51;p7"/>
          <p:cNvSpPr txBox="1"/>
          <p:nvPr>
            <p:ph idx="4" type="body"/>
          </p:nvPr>
        </p:nvSpPr>
        <p:spPr>
          <a:xfrm>
            <a:off x="4505706" y="2292492"/>
            <a:ext cx="349758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1pPr>
            <a:lvl2pPr indent="-32385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2pPr>
            <a:lvl3pPr indent="-314325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Char char=" "/>
              <a:defRPr sz="1350"/>
            </a:lvl3pPr>
            <a:lvl4pPr indent="-3048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4pPr>
            <a:lvl5pPr indent="-3048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5pPr>
            <a:lvl6pPr indent="-3048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6pPr>
            <a:lvl7pPr indent="-3048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7pPr>
            <a:lvl8pPr indent="-3048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8pPr>
            <a:lvl9pPr indent="-3048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200"/>
              <a:buChar char=" "/>
              <a:defRPr sz="12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514350" y="5343706"/>
            <a:ext cx="30861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514350" y="5462248"/>
            <a:ext cx="37719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572945" y="4897011"/>
            <a:ext cx="2194560" cy="1164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492919" y="416277"/>
            <a:ext cx="8079581" cy="1381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514350" y="5343706"/>
            <a:ext cx="30861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514350" y="5462248"/>
            <a:ext cx="37719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572945" y="4897011"/>
            <a:ext cx="2194560" cy="1164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idx="10" type="dt"/>
          </p:nvPr>
        </p:nvSpPr>
        <p:spPr>
          <a:xfrm>
            <a:off x="514350" y="5343706"/>
            <a:ext cx="30861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514350" y="5462248"/>
            <a:ext cx="37719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6572945" y="4897011"/>
            <a:ext cx="2194560" cy="1164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5715000" y="0"/>
            <a:ext cx="3429000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 txBox="1"/>
          <p:nvPr>
            <p:ph type="title"/>
          </p:nvPr>
        </p:nvSpPr>
        <p:spPr>
          <a:xfrm>
            <a:off x="6196053" y="451902"/>
            <a:ext cx="253746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  <a:defRPr sz="3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571500" y="635000"/>
            <a:ext cx="45720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indent="-36195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100"/>
              <a:buChar char=" "/>
              <a:defRPr sz="2100"/>
            </a:lvl2pPr>
            <a:lvl3pPr indent="-342900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indent="-32385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4pPr>
            <a:lvl5pPr indent="-32385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5pPr>
            <a:lvl6pPr indent="-32385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6pPr>
            <a:lvl7pPr indent="-32385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7pPr>
            <a:lvl8pPr indent="-32385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8pPr>
            <a:lvl9pPr indent="-32385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Char char=" "/>
              <a:defRPr sz="1500"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6206987" y="2093178"/>
            <a:ext cx="2548890" cy="2605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350"/>
              <a:buFont typeface="Calibri"/>
              <a:buNone/>
              <a:defRPr sz="135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750"/>
              <a:buNone/>
              <a:defRPr sz="750"/>
            </a:lvl3pPr>
            <a:lvl4pPr indent="-228600" lvl="3" marL="1828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4pPr>
            <a:lvl5pPr indent="-228600" lvl="4" marL="22860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5pPr>
            <a:lvl6pPr indent="-228600" lvl="5" marL="27432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514350" y="5343706"/>
            <a:ext cx="30861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514350" y="5462248"/>
            <a:ext cx="37719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72945" y="4897011"/>
            <a:ext cx="2194560" cy="1164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sz="772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92919" y="416277"/>
            <a:ext cx="8079581" cy="1381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50"/>
              <a:buFont typeface="Calibri"/>
              <a:buNone/>
              <a:defRPr b="0" i="0" sz="405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07492" y="1676400"/>
            <a:ext cx="8065294" cy="3138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Char char=" "/>
              <a:defRPr b="0" i="1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Font typeface="Arial"/>
              <a:buChar char=" "/>
              <a:defRPr b="0" i="0" sz="135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Font typeface="Arial"/>
              <a:buChar char=" "/>
              <a:defRPr b="0" i="0" sz="135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Font typeface="Arial"/>
              <a:buChar char=" "/>
              <a:defRPr b="0" i="0" sz="135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Font typeface="Arial"/>
              <a:buChar char=" "/>
              <a:defRPr b="0" i="0" sz="135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Font typeface="Arial"/>
              <a:buChar char=" "/>
              <a:defRPr b="0" i="0" sz="135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350"/>
              <a:buFont typeface="Arial"/>
              <a:buChar char=" "/>
              <a:defRPr b="0" i="0" sz="135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514350" y="5343706"/>
            <a:ext cx="30861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514350" y="5462248"/>
            <a:ext cx="37719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72945" y="4897011"/>
            <a:ext cx="2194560" cy="1164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725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/>
        </p:nvSpPr>
        <p:spPr>
          <a:xfrm>
            <a:off x="1041341" y="3288663"/>
            <a:ext cx="7056784" cy="1369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tr-T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(TRANSACT) - SQL</a:t>
            </a:r>
            <a:endParaRPr/>
          </a:p>
        </p:txBody>
      </p:sp>
      <p:cxnSp>
        <p:nvCxnSpPr>
          <p:cNvPr id="105" name="Google Shape;105;p15"/>
          <p:cNvCxnSpPr/>
          <p:nvPr/>
        </p:nvCxnSpPr>
        <p:spPr>
          <a:xfrm>
            <a:off x="0" y="4873724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16"/>
          <p:cNvCxnSpPr/>
          <p:nvPr/>
        </p:nvCxnSpPr>
        <p:spPr>
          <a:xfrm>
            <a:off x="0" y="4873724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6"/>
          <p:cNvSpPr txBox="1"/>
          <p:nvPr>
            <p:ph type="title"/>
          </p:nvPr>
        </p:nvSpPr>
        <p:spPr>
          <a:xfrm>
            <a:off x="492919" y="416277"/>
            <a:ext cx="8079581" cy="1381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tr-TR"/>
              <a:t>SQL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539552" y="1345332"/>
            <a:ext cx="79209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Structured Query Language (Yapılandırılmış Sorgulama Dili) Veri tabanı Sorgulama dilidir.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ile  </a:t>
            </a:r>
            <a:r>
              <a:rPr lang="tr-T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veritabanı</a:t>
            </a: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üzerinde;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 ekleme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Güncelleme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Silme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Raporlama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Veriyi anlamlı hale getirmek için kullanılır.</a:t>
            </a:r>
            <a:endParaRPr/>
          </a:p>
          <a:p>
            <a:pPr indent="-1968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İlk veri tabanı yönetim sistemlerinde matematiksel söz dizime sahip olan </a:t>
            </a:r>
            <a:r>
              <a:rPr b="1"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SQUARE </a:t>
            </a: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dili geliştirilmiş, daha sonra daha kolay hale getirilerek okuma dili </a:t>
            </a:r>
            <a:r>
              <a:rPr b="1"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SEQUEL (Structured English Query Language) </a:t>
            </a: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olarak düzenlenmiş, daha sonra </a:t>
            </a:r>
            <a:r>
              <a:rPr b="1"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ANSI</a:t>
            </a: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tarafından </a:t>
            </a:r>
            <a:r>
              <a:rPr b="1"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olarak adlandırılmış ve bütün veri tabanı yönetim sistemleri için standart hale getirilmiştir. 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17"/>
          <p:cNvCxnSpPr/>
          <p:nvPr/>
        </p:nvCxnSpPr>
        <p:spPr>
          <a:xfrm>
            <a:off x="0" y="4873724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17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A8E1"/>
              </a:buClr>
              <a:buSzPts val="4000"/>
              <a:buFont typeface="Calibri"/>
              <a:buNone/>
            </a:pPr>
            <a:r>
              <a:rPr lang="tr-TR"/>
              <a:t>T-SQL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539552" y="1345332"/>
            <a:ext cx="792088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tarafından Sql Server için geliştirilmiş yapısal sorgulama dilidir. Sql dilinin gelişmiş versiyonu olarak düşünülebilir. T-Sql veri üzerinde işlem yapmak, veritabanı nesneleri oluşturmak, kullanıcı oluşturup roller vermek vb. işlemler için kullanılır.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T-Sql bir programlama dili değildir. Sadece Client ile Server arasında ilişki kurmak için kullanılan bir script dilidir.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Google Shape;127;p18"/>
          <p:cNvCxnSpPr/>
          <p:nvPr/>
        </p:nvCxnSpPr>
        <p:spPr>
          <a:xfrm>
            <a:off x="0" y="4873724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8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A8E1"/>
              </a:buClr>
              <a:buSzPts val="4000"/>
              <a:buFont typeface="Calibri"/>
              <a:buNone/>
            </a:pPr>
            <a:r>
              <a:rPr lang="tr-TR"/>
              <a:t>T-SQL ALT KATEGORİLERİ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539552" y="1345332"/>
            <a:ext cx="792088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DML (Data Manipulation Language) =&gt; Veri İşleme Dili (INSERT,UPDATE,DELETE)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  (Data Definition Language) =&gt; Veri Tanımlama Dili (CREATE,ALTER,DROP)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DCL (Data Control Language) =&gt; Veri Kontrol Dili (GRANT,DENY,REVOKE)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Google Shape;135;p19"/>
          <p:cNvCxnSpPr/>
          <p:nvPr/>
        </p:nvCxnSpPr>
        <p:spPr>
          <a:xfrm>
            <a:off x="0" y="4873724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19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A8E1"/>
              </a:buClr>
              <a:buSzPts val="4000"/>
              <a:buFont typeface="Calibri"/>
              <a:buNone/>
            </a:pPr>
            <a:r>
              <a:rPr lang="tr-TR"/>
              <a:t>DATA MANIPULATION LANGUAGE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539552" y="1345332"/>
            <a:ext cx="792088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komutları ile verilerin yönetimi için kullanılır</a:t>
            </a:r>
            <a:endParaRPr/>
          </a:p>
          <a:p>
            <a:pPr indent="-2540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Temel SQL Komutları;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=&gt; veri seçme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=&gt; veri ekleme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=&gt; veri düzenleme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=&gt; veri silme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oogle Shape;143;p20"/>
          <p:cNvCxnSpPr/>
          <p:nvPr/>
        </p:nvCxnSpPr>
        <p:spPr>
          <a:xfrm>
            <a:off x="0" y="4873724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20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A8E1"/>
              </a:buClr>
              <a:buSzPts val="4000"/>
              <a:buFont typeface="Calibri"/>
              <a:buNone/>
            </a:pPr>
            <a:r>
              <a:rPr lang="tr-TR"/>
              <a:t>DATA DEFINITION LANGUAGE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539552" y="1345332"/>
            <a:ext cx="7920880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Veritabanı objelerini yönetmek için kullanılır.  Bazı objeleri(tablolar, tablo sütunları vb. yapıları) oluşturmak, düzenlemek ve silmek için kullanılır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 = oluşturma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= düzenleme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 = kaldırma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oogle Shape;151;p21"/>
          <p:cNvCxnSpPr/>
          <p:nvPr/>
        </p:nvCxnSpPr>
        <p:spPr>
          <a:xfrm>
            <a:off x="0" y="4873724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21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A8E1"/>
              </a:buClr>
              <a:buSzPts val="4000"/>
              <a:buFont typeface="Calibri"/>
              <a:buNone/>
            </a:pPr>
            <a:r>
              <a:rPr lang="tr-TR"/>
              <a:t>DATA CONTROL LANGUAGE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539552" y="1345332"/>
            <a:ext cx="792088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Kullanıcı seviyesine göre veri güvenliğini sağlar. DCL ile veri tabanı kullanıcılarına yetkiler verilir ve yönetilir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GRANT =&gt; kullanıcıya yetki vermek için kullanılır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DENY =&gt; kullanıcı yetkilerini engellemek için kullanılır. GRANT komutunun tersidir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</a:pP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REVOKE =&gt; değiştirilen yetkinin eski haline dönmek için kullanılır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2"/>
          <p:cNvCxnSpPr/>
          <p:nvPr/>
        </p:nvCxnSpPr>
        <p:spPr>
          <a:xfrm>
            <a:off x="0" y="4873724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" name="Google Shape;160;p22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A8E1"/>
              </a:buClr>
              <a:buSzPts val="4000"/>
              <a:buFont typeface="Calibri"/>
              <a:buNone/>
            </a:pPr>
            <a:r>
              <a:rPr lang="tr-TR"/>
              <a:t>T-SQL SORGU YAPISI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157" y="1717226"/>
            <a:ext cx="3979591" cy="246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22"/>
          <p:cNvCxnSpPr/>
          <p:nvPr/>
        </p:nvCxnSpPr>
        <p:spPr>
          <a:xfrm>
            <a:off x="3311365" y="2206744"/>
            <a:ext cx="2569579" cy="9838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3" name="Google Shape;163;p22"/>
          <p:cNvCxnSpPr/>
          <p:nvPr/>
        </p:nvCxnSpPr>
        <p:spPr>
          <a:xfrm flipH="1" rot="10800000">
            <a:off x="2620294" y="2496111"/>
            <a:ext cx="3156478" cy="11017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4" name="Google Shape;164;p22"/>
          <p:cNvCxnSpPr/>
          <p:nvPr/>
        </p:nvCxnSpPr>
        <p:spPr>
          <a:xfrm>
            <a:off x="3890099" y="3676200"/>
            <a:ext cx="1365813" cy="5840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5" name="Google Shape;165;p22"/>
          <p:cNvSpPr txBox="1"/>
          <p:nvPr/>
        </p:nvSpPr>
        <p:spPr>
          <a:xfrm>
            <a:off x="5961967" y="2255936"/>
            <a:ext cx="33913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Sütunlar</a:t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5255912" y="3491534"/>
            <a:ext cx="195612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Tablo adı</a:t>
            </a:r>
            <a:endParaRPr/>
          </a:p>
        </p:txBody>
      </p:sp>
      <p:cxnSp>
        <p:nvCxnSpPr>
          <p:cNvPr id="167" name="Google Shape;167;p22"/>
          <p:cNvCxnSpPr/>
          <p:nvPr/>
        </p:nvCxnSpPr>
        <p:spPr>
          <a:xfrm flipH="1" rot="10800000">
            <a:off x="3677673" y="2692880"/>
            <a:ext cx="2099099" cy="31015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8" name="Google Shape;168;p22"/>
          <p:cNvCxnSpPr/>
          <p:nvPr/>
        </p:nvCxnSpPr>
        <p:spPr>
          <a:xfrm flipH="1" rot="10800000">
            <a:off x="2497055" y="2804661"/>
            <a:ext cx="3383889" cy="54004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9" name="Google Shape;169;p22"/>
          <p:cNvSpPr txBox="1"/>
          <p:nvPr/>
        </p:nvSpPr>
        <p:spPr>
          <a:xfrm>
            <a:off x="5961967" y="1222896"/>
            <a:ext cx="31714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: bütün sütunları getirmek için (*) operatörü kullanılır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tropolitan">
  <a:themeElements>
    <a:clrScheme name="Metropolitan">
      <a:dk1>
        <a:srgbClr val="000000"/>
      </a:dk1>
      <a:lt1>
        <a:srgbClr val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