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oni" initials="DB" lastIdx="1" clrIdx="0">
    <p:extLst>
      <p:ext uri="{19B8F6BF-5375-455C-9EA6-DF929625EA0E}">
        <p15:presenceInfo xmlns:p15="http://schemas.microsoft.com/office/powerpoint/2012/main" userId="S-1-5-21-4056542240-1002995464-113545367-3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683"/>
    <a:srgbClr val="E1E1E1"/>
    <a:srgbClr val="B13C56"/>
    <a:srgbClr val="CD2E4F"/>
    <a:srgbClr val="B3B2B2"/>
    <a:srgbClr val="AF3D54"/>
    <a:srgbClr val="3D3B3C"/>
    <a:srgbClr val="3B3B3B"/>
    <a:srgbClr val="3C3A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9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53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22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50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47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4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9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86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53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21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06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A54E-BD4C-4FA5-80DD-89E94CBD0C34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58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github.com/neomindsolutions/java8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/>
          <p:cNvSpPr txBox="1"/>
          <p:nvPr/>
        </p:nvSpPr>
        <p:spPr>
          <a:xfrm>
            <a:off x="2248930" y="3044120"/>
            <a:ext cx="6085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spc="-300" dirty="0" smtClean="0">
                <a:solidFill>
                  <a:srgbClr val="3D3B3C"/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Java 8 na Prática</a:t>
            </a:r>
            <a:endParaRPr lang="pt-BR" sz="5400" spc="-300" dirty="0">
              <a:solidFill>
                <a:srgbClr val="3D3B3C"/>
              </a:solidFill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20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7" y="1324814"/>
            <a:ext cx="3905795" cy="520645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38"/>
            <a:ext cx="1219200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527589" y="2150076"/>
            <a:ext cx="58256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spc="-300" dirty="0" smtClean="0">
                <a:solidFill>
                  <a:srgbClr val="3B3B3B"/>
                </a:solidFill>
                <a:latin typeface="Arial Narrow" panose="020B0606020202030204" pitchFamily="34" charset="0"/>
              </a:rPr>
              <a:t>Fernando Luís da Silva</a:t>
            </a:r>
            <a:endParaRPr lang="pt-BR" sz="6000" spc="-300" dirty="0">
              <a:solidFill>
                <a:srgbClr val="3B3B3B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27589" y="3429000"/>
            <a:ext cx="6583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Apaixonado por tecnologia, sempre estou à procura de me atualizar </a:t>
            </a:r>
            <a:endParaRPr lang="pt-BR" dirty="0" smtClean="0"/>
          </a:p>
          <a:p>
            <a:r>
              <a:rPr lang="pt-BR" dirty="0" smtClean="0"/>
              <a:t>com </a:t>
            </a:r>
            <a:r>
              <a:rPr lang="pt-BR" dirty="0"/>
              <a:t>as novidade das tecnologias mais recentes de mercado</a:t>
            </a:r>
            <a:endParaRPr lang="pt-BR" dirty="0" smtClean="0">
              <a:solidFill>
                <a:srgbClr val="3B3B3B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128" y="79590"/>
            <a:ext cx="2542074" cy="127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6" name="CaixaDeTexto 5"/>
          <p:cNvSpPr txBox="1"/>
          <p:nvPr/>
        </p:nvSpPr>
        <p:spPr>
          <a:xfrm>
            <a:off x="556054" y="395113"/>
            <a:ext cx="626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pc="-15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Tópicos</a:t>
            </a:r>
            <a:endParaRPr lang="pt-BR" sz="3600" spc="-1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77815" y="1790048"/>
            <a:ext cx="3726469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smtClean="0">
                <a:solidFill>
                  <a:srgbClr val="3B3B3B"/>
                </a:solidFill>
              </a:rPr>
              <a:t>Lambda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err="1" smtClean="0">
                <a:solidFill>
                  <a:srgbClr val="3B3B3B"/>
                </a:solidFill>
              </a:rPr>
              <a:t>Stream</a:t>
            </a:r>
            <a:endParaRPr lang="pt-BR" sz="1600" dirty="0" smtClean="0">
              <a:solidFill>
                <a:srgbClr val="3B3B3B"/>
              </a:solidFill>
            </a:endParaRP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err="1" smtClean="0">
                <a:solidFill>
                  <a:srgbClr val="3B3B3B"/>
                </a:solidFill>
              </a:rPr>
              <a:t>Stream</a:t>
            </a:r>
            <a:r>
              <a:rPr lang="pt-BR" sz="1600" dirty="0" smtClean="0">
                <a:solidFill>
                  <a:srgbClr val="3B3B3B"/>
                </a:solidFill>
              </a:rPr>
              <a:t> Paralelas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smtClean="0">
                <a:solidFill>
                  <a:srgbClr val="3B3B3B"/>
                </a:solidFill>
              </a:rPr>
              <a:t>Interface Funcional &amp; métodos</a:t>
            </a:r>
            <a:endParaRPr lang="pt-BR" sz="1600" dirty="0">
              <a:solidFill>
                <a:srgbClr val="3B3B3B"/>
              </a:solidFill>
            </a:endParaRP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smtClean="0">
                <a:solidFill>
                  <a:srgbClr val="3B3B3B"/>
                </a:solidFill>
              </a:rPr>
              <a:t>Referencia de métodos e Construtores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smtClean="0">
                <a:solidFill>
                  <a:srgbClr val="3B3B3B"/>
                </a:solidFill>
              </a:rPr>
              <a:t>Melhorias API Data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err="1">
                <a:solidFill>
                  <a:srgbClr val="3B3B3B"/>
                </a:solidFill>
              </a:rPr>
              <a:t>Multithreading</a:t>
            </a:r>
            <a:r>
              <a:rPr lang="pt-BR" sz="1600" dirty="0">
                <a:solidFill>
                  <a:srgbClr val="3B3B3B"/>
                </a:solidFill>
              </a:rPr>
              <a:t> &amp; </a:t>
            </a:r>
            <a:r>
              <a:rPr lang="pt-BR" sz="1600" dirty="0" smtClean="0">
                <a:solidFill>
                  <a:srgbClr val="3B3B3B"/>
                </a:solidFill>
              </a:rPr>
              <a:t>Concorrência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err="1" smtClean="0">
                <a:solidFill>
                  <a:srgbClr val="3B3B3B"/>
                </a:solidFill>
              </a:rPr>
              <a:t>Nashorn</a:t>
            </a:r>
            <a:r>
              <a:rPr lang="pt-BR" sz="1600" dirty="0" smtClean="0">
                <a:solidFill>
                  <a:srgbClr val="3B3B3B"/>
                </a:solidFill>
              </a:rPr>
              <a:t> </a:t>
            </a:r>
            <a:r>
              <a:rPr lang="pt-BR" sz="1600" dirty="0" err="1" smtClean="0">
                <a:solidFill>
                  <a:srgbClr val="3B3B3B"/>
                </a:solidFill>
              </a:rPr>
              <a:t>engine</a:t>
            </a:r>
            <a:endParaRPr lang="pt-BR" sz="1600" dirty="0">
              <a:solidFill>
                <a:srgbClr val="3B3B3B"/>
              </a:solidFill>
            </a:endParaRPr>
          </a:p>
          <a:p>
            <a:pPr>
              <a:lnSpc>
                <a:spcPct val="200000"/>
              </a:lnSpc>
            </a:pPr>
            <a:endParaRPr lang="pt-BR" sz="2000" dirty="0" smtClean="0">
              <a:solidFill>
                <a:srgbClr val="3B3B3B"/>
              </a:solidFill>
            </a:endParaRPr>
          </a:p>
          <a:p>
            <a:pPr>
              <a:lnSpc>
                <a:spcPct val="200000"/>
              </a:lnSpc>
            </a:pPr>
            <a:endParaRPr lang="pt-BR" sz="2000" dirty="0" smtClean="0">
              <a:solidFill>
                <a:srgbClr val="3B3B3B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pt-BR" sz="2000" dirty="0">
              <a:solidFill>
                <a:srgbClr val="3B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ço Reservado para Conteúdo 1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6"/>
            <a:ext cx="12192987" cy="6858556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128" y="79590"/>
            <a:ext cx="2542074" cy="127103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74" y="79590"/>
            <a:ext cx="7199870" cy="1269817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955588" y="1792272"/>
            <a:ext cx="5046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3B3B3B"/>
                </a:solidFill>
              </a:rPr>
              <a:t>github</a:t>
            </a:r>
            <a:r>
              <a:rPr lang="pt-BR" dirty="0">
                <a:solidFill>
                  <a:srgbClr val="3B3B3B"/>
                </a:solidFill>
              </a:rPr>
              <a:t>: </a:t>
            </a:r>
            <a:r>
              <a:rPr lang="pt-BR" dirty="0">
                <a:solidFill>
                  <a:srgbClr val="3B3B3B"/>
                </a:solidFill>
                <a:hlinkClick r:id="rId5"/>
              </a:rPr>
              <a:t>https://</a:t>
            </a:r>
            <a:r>
              <a:rPr lang="pt-BR" dirty="0" smtClean="0">
                <a:solidFill>
                  <a:srgbClr val="3B3B3B"/>
                </a:solidFill>
                <a:hlinkClick r:id="rId5"/>
              </a:rPr>
              <a:t>github.com/neomindsolutions/java8</a:t>
            </a:r>
            <a:endParaRPr lang="pt-BR" dirty="0" smtClean="0">
              <a:solidFill>
                <a:srgbClr val="3B3B3B"/>
              </a:solidFill>
            </a:endParaRPr>
          </a:p>
          <a:p>
            <a:endParaRPr lang="pt-BR" dirty="0">
              <a:solidFill>
                <a:srgbClr val="3B3B3B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21" y="6221175"/>
            <a:ext cx="656158" cy="52398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01362" y="395113"/>
            <a:ext cx="628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Projeto</a:t>
            </a:r>
            <a:endParaRPr lang="pt-BR" sz="3600" spc="-15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endParaRPr lang="pt-BR" sz="3600" spc="-1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6" y="2870216"/>
            <a:ext cx="687309" cy="50860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7" y="2130489"/>
            <a:ext cx="687309" cy="50860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6" y="1390762"/>
            <a:ext cx="687309" cy="50860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5" y="3609943"/>
            <a:ext cx="687309" cy="50860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766937" y="1414235"/>
            <a:ext cx="4626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3B3B3B"/>
                </a:solidFill>
                <a:latin typeface="Calibri" panose="020F0502020204030204" pitchFamily="34" charset="0"/>
              </a:rPr>
              <a:t>www.facebook.com/Neomindsocial</a:t>
            </a:r>
            <a:endParaRPr lang="pt-BR" sz="2400" dirty="0">
              <a:solidFill>
                <a:srgbClr val="3B3B3B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766937" y="2153962"/>
            <a:ext cx="4983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3B3B3B"/>
                </a:solidFill>
                <a:latin typeface="Calibri" panose="020F0502020204030204" pitchFamily="34" charset="0"/>
              </a:rPr>
              <a:t>www.linkedin.com/company/neomind</a:t>
            </a:r>
            <a:endParaRPr lang="pt-BR" sz="2400" dirty="0">
              <a:solidFill>
                <a:srgbClr val="3B3B3B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66937" y="2870217"/>
            <a:ext cx="451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3B3B3B"/>
                </a:solidFill>
                <a:latin typeface="Calibri" panose="020F0502020204030204" pitchFamily="34" charset="0"/>
              </a:rPr>
              <a:t>www.youtube.com/Neomindsocial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766937" y="3609943"/>
            <a:ext cx="4264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3B3B3B"/>
                </a:solidFill>
                <a:latin typeface="Calibri" panose="020F0502020204030204" pitchFamily="34" charset="0"/>
              </a:rPr>
              <a:t>www.twitter.com/neomindsocial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60173" y="419827"/>
            <a:ext cx="628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pc="-15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ENTRE EM CONTATO CONOSCO</a:t>
            </a:r>
            <a:endParaRPr lang="pt-BR" sz="3200" spc="-1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854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65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Arial Narrow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Boni</dc:creator>
  <cp:lastModifiedBy>Fernando Luís Da Silva</cp:lastModifiedBy>
  <cp:revision>62</cp:revision>
  <dcterms:created xsi:type="dcterms:W3CDTF">2016-04-27T18:34:57Z</dcterms:created>
  <dcterms:modified xsi:type="dcterms:W3CDTF">2016-11-10T19:05:32Z</dcterms:modified>
</cp:coreProperties>
</file>