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x="7099300" cy="10234600"/>
  <p:embeddedFontLst>
    <p:embeddedFont>
      <p:font typeface="Roboto Slab"/>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05">
          <p15:clr>
            <a:srgbClr val="A4A3A4"/>
          </p15:clr>
        </p15:guide>
        <p15:guide id="2" pos="1383">
          <p15:clr>
            <a:srgbClr val="A4A3A4"/>
          </p15:clr>
        </p15:guide>
      </p15:sldGuideLst>
    </p:ext>
    <p:ext uri="{2D200454-40CA-4A62-9FC3-DE9A4176ACB9}">
      <p15:notesGuideLst>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05" orient="horz"/>
        <p:guide pos="1383"/>
      </p:guideLst>
    </p:cSldViewPr>
  </p:slideViewPr>
  <p:notesViewPr>
    <p:cSldViewPr snapToGrid="0">
      <p:cViewPr varScale="1">
        <p:scale>
          <a:sx n="100" d="100"/>
          <a:sy n="100" d="100"/>
        </p:scale>
        <p:origin x="0" y="0"/>
      </p:cViewPr>
      <p:guideLst>
        <p:guide pos="3224" orient="horz"/>
        <p:guide pos="2237"/>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RobotoSlab-bold.fntdata"/><Relationship Id="rId12" Type="http://schemas.openxmlformats.org/officeDocument/2006/relationships/slide" Target="slides/slide7.xml"/><Relationship Id="rId23" Type="http://schemas.openxmlformats.org/officeDocument/2006/relationships/font" Target="fonts/RobotoSlab-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3" y="1"/>
            <a:ext cx="3076917" cy="511731"/>
          </a:xfrm>
          <a:prstGeom prst="rect">
            <a:avLst/>
          </a:prstGeom>
          <a:noFill/>
          <a:ln>
            <a:noFill/>
          </a:ln>
        </p:spPr>
        <p:txBody>
          <a:bodyPr anchorCtr="0" anchor="t" bIns="49975" lIns="99950" spcFirstLastPara="1" rIns="99950" wrap="square" tIns="49975">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020729" y="1"/>
            <a:ext cx="3076917" cy="511731"/>
          </a:xfrm>
          <a:prstGeom prst="rect">
            <a:avLst/>
          </a:prstGeom>
          <a:noFill/>
          <a:ln>
            <a:noFill/>
          </a:ln>
        </p:spPr>
        <p:txBody>
          <a:bodyPr anchorCtr="0" anchor="t" bIns="49975" lIns="99950" spcFirstLastPara="1" rIns="99950" wrap="square" tIns="49975">
            <a:noAutofit/>
          </a:bodyPr>
          <a:lstStyle>
            <a:lvl1pPr lvl="0" marR="0" rtl="0" algn="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992188" y="769938"/>
            <a:ext cx="5114925" cy="3835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9931" y="4861443"/>
            <a:ext cx="5679440" cy="4605577"/>
          </a:xfrm>
          <a:prstGeom prst="rect">
            <a:avLst/>
          </a:prstGeom>
          <a:noFill/>
          <a:ln>
            <a:noFill/>
          </a:ln>
        </p:spPr>
        <p:txBody>
          <a:bodyPr anchorCtr="0" anchor="t" bIns="49975" lIns="99950" spcFirstLastPara="1" rIns="99950" wrap="square" tIns="49975">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3" y="9721244"/>
            <a:ext cx="3076917" cy="511731"/>
          </a:xfrm>
          <a:prstGeom prst="rect">
            <a:avLst/>
          </a:prstGeom>
          <a:noFill/>
          <a:ln>
            <a:noFill/>
          </a:ln>
        </p:spPr>
        <p:txBody>
          <a:bodyPr anchorCtr="0" anchor="b" bIns="49975" lIns="99950" spcFirstLastPara="1" rIns="99950" wrap="square" tIns="49975">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020729" y="9721244"/>
            <a:ext cx="3076917" cy="511731"/>
          </a:xfrm>
          <a:prstGeom prst="rect">
            <a:avLst/>
          </a:prstGeom>
          <a:noFill/>
          <a:ln>
            <a:noFill/>
          </a:ln>
        </p:spPr>
        <p:txBody>
          <a:bodyPr anchorCtr="0" anchor="b" bIns="49975" lIns="99950" spcFirstLastPara="1" rIns="99950" wrap="square" tIns="49975">
            <a:noAutofit/>
          </a:bodyPr>
          <a:lstStyle/>
          <a:p>
            <a:pPr indent="0" lvl="0" marL="0" marR="0" rtl="0" algn="r">
              <a:spcBef>
                <a:spcPts val="0"/>
              </a:spcBef>
              <a:spcAft>
                <a:spcPts val="0"/>
              </a:spcAft>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txBox="1"/>
          <p:nvPr>
            <p:ph idx="1" type="body"/>
          </p:nvPr>
        </p:nvSpPr>
        <p:spPr>
          <a:xfrm>
            <a:off x="709931" y="4861443"/>
            <a:ext cx="5679440" cy="4605577"/>
          </a:xfrm>
          <a:prstGeom prst="rect">
            <a:avLst/>
          </a:prstGeom>
        </p:spPr>
        <p:txBody>
          <a:bodyPr anchorCtr="0" anchor="t" bIns="49975" lIns="99950" spcFirstLastPara="1" rIns="99950" wrap="square" tIns="49975">
            <a:noAutofit/>
          </a:bodyPr>
          <a:lstStyle/>
          <a:p>
            <a:pPr indent="0" lvl="0" marL="0" rtl="0" algn="l">
              <a:spcBef>
                <a:spcPts val="360"/>
              </a:spcBef>
              <a:spcAft>
                <a:spcPts val="0"/>
              </a:spcAft>
              <a:buNone/>
            </a:pPr>
            <a:r>
              <a:t/>
            </a:r>
            <a:endParaRPr/>
          </a:p>
        </p:txBody>
      </p:sp>
      <p:sp>
        <p:nvSpPr>
          <p:cNvPr id="49" name="Google Shape;49;p1:notes"/>
          <p:cNvSpPr/>
          <p:nvPr>
            <p:ph idx="2" type="sldImg"/>
          </p:nvPr>
        </p:nvSpPr>
        <p:spPr>
          <a:xfrm>
            <a:off x="992188" y="769938"/>
            <a:ext cx="5114925" cy="3835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38bd8fd579_0_31:notes"/>
          <p:cNvSpPr/>
          <p:nvPr>
            <p:ph idx="2" type="sldImg"/>
          </p:nvPr>
        </p:nvSpPr>
        <p:spPr>
          <a:xfrm>
            <a:off x="992188" y="769938"/>
            <a:ext cx="5115000" cy="38355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38bd8fd579_0_31:notes"/>
          <p:cNvSpPr txBox="1"/>
          <p:nvPr>
            <p:ph idx="1" type="body"/>
          </p:nvPr>
        </p:nvSpPr>
        <p:spPr>
          <a:xfrm>
            <a:off x="709931" y="4861443"/>
            <a:ext cx="5679300" cy="4605600"/>
          </a:xfrm>
          <a:prstGeom prst="rect">
            <a:avLst/>
          </a:prstGeom>
        </p:spPr>
        <p:txBody>
          <a:bodyPr anchorCtr="0" anchor="t" bIns="49975" lIns="99950" spcFirstLastPara="1" rIns="99950" wrap="square" tIns="49975">
            <a:noAutofit/>
          </a:bodyPr>
          <a:lstStyle/>
          <a:p>
            <a:pPr indent="0" lvl="0" marL="0" rtl="0" algn="l">
              <a:spcBef>
                <a:spcPts val="360"/>
              </a:spcBef>
              <a:spcAft>
                <a:spcPts val="0"/>
              </a:spcAft>
              <a:buNone/>
            </a:pPr>
            <a:r>
              <a:t/>
            </a:r>
            <a:endParaRPr/>
          </a:p>
        </p:txBody>
      </p:sp>
      <p:sp>
        <p:nvSpPr>
          <p:cNvPr id="149" name="Google Shape;149;g138bd8fd579_0_31:notes"/>
          <p:cNvSpPr txBox="1"/>
          <p:nvPr>
            <p:ph idx="12" type="sldNum"/>
          </p:nvPr>
        </p:nvSpPr>
        <p:spPr>
          <a:xfrm>
            <a:off x="4020729" y="9721244"/>
            <a:ext cx="3076800" cy="511800"/>
          </a:xfrm>
          <a:prstGeom prst="rect">
            <a:avLst/>
          </a:prstGeom>
        </p:spPr>
        <p:txBody>
          <a:bodyPr anchorCtr="0" anchor="b" bIns="49975" lIns="99950" spcFirstLastPara="1" rIns="99950" wrap="square" tIns="499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38bd8fd579_0_37:notes"/>
          <p:cNvSpPr/>
          <p:nvPr>
            <p:ph idx="2" type="sldImg"/>
          </p:nvPr>
        </p:nvSpPr>
        <p:spPr>
          <a:xfrm>
            <a:off x="992188" y="769938"/>
            <a:ext cx="5115000" cy="38355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38bd8fd579_0_37:notes"/>
          <p:cNvSpPr txBox="1"/>
          <p:nvPr>
            <p:ph idx="1" type="body"/>
          </p:nvPr>
        </p:nvSpPr>
        <p:spPr>
          <a:xfrm>
            <a:off x="709931" y="4861443"/>
            <a:ext cx="5679300" cy="4605600"/>
          </a:xfrm>
          <a:prstGeom prst="rect">
            <a:avLst/>
          </a:prstGeom>
        </p:spPr>
        <p:txBody>
          <a:bodyPr anchorCtr="0" anchor="t" bIns="49975" lIns="99950" spcFirstLastPara="1" rIns="99950" wrap="square" tIns="49975">
            <a:noAutofit/>
          </a:bodyPr>
          <a:lstStyle/>
          <a:p>
            <a:pPr indent="0" lvl="0" marL="0" rtl="0" algn="l">
              <a:spcBef>
                <a:spcPts val="360"/>
              </a:spcBef>
              <a:spcAft>
                <a:spcPts val="0"/>
              </a:spcAft>
              <a:buNone/>
            </a:pPr>
            <a:r>
              <a:t/>
            </a:r>
            <a:endParaRPr/>
          </a:p>
        </p:txBody>
      </p:sp>
      <p:sp>
        <p:nvSpPr>
          <p:cNvPr id="161" name="Google Shape;161;g138bd8fd579_0_37:notes"/>
          <p:cNvSpPr txBox="1"/>
          <p:nvPr>
            <p:ph idx="12" type="sldNum"/>
          </p:nvPr>
        </p:nvSpPr>
        <p:spPr>
          <a:xfrm>
            <a:off x="4020729" y="9721244"/>
            <a:ext cx="3076800" cy="511800"/>
          </a:xfrm>
          <a:prstGeom prst="rect">
            <a:avLst/>
          </a:prstGeom>
        </p:spPr>
        <p:txBody>
          <a:bodyPr anchorCtr="0" anchor="b" bIns="49975" lIns="99950" spcFirstLastPara="1" rIns="99950" wrap="square" tIns="499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38bd8fd579_0_83:notes"/>
          <p:cNvSpPr/>
          <p:nvPr>
            <p:ph idx="2" type="sldImg"/>
          </p:nvPr>
        </p:nvSpPr>
        <p:spPr>
          <a:xfrm>
            <a:off x="992188" y="769938"/>
            <a:ext cx="5115000" cy="38355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38bd8fd579_0_83:notes"/>
          <p:cNvSpPr txBox="1"/>
          <p:nvPr>
            <p:ph idx="1" type="body"/>
          </p:nvPr>
        </p:nvSpPr>
        <p:spPr>
          <a:xfrm>
            <a:off x="709931" y="4861443"/>
            <a:ext cx="5679300" cy="4605600"/>
          </a:xfrm>
          <a:prstGeom prst="rect">
            <a:avLst/>
          </a:prstGeom>
        </p:spPr>
        <p:txBody>
          <a:bodyPr anchorCtr="0" anchor="t" bIns="49975" lIns="99950" spcFirstLastPara="1" rIns="99950" wrap="square" tIns="49975">
            <a:noAutofit/>
          </a:bodyPr>
          <a:lstStyle/>
          <a:p>
            <a:pPr indent="0" lvl="0" marL="0" rtl="0" algn="l">
              <a:spcBef>
                <a:spcPts val="360"/>
              </a:spcBef>
              <a:spcAft>
                <a:spcPts val="0"/>
              </a:spcAft>
              <a:buNone/>
            </a:pPr>
            <a:r>
              <a:t/>
            </a:r>
            <a:endParaRPr/>
          </a:p>
        </p:txBody>
      </p:sp>
      <p:sp>
        <p:nvSpPr>
          <p:cNvPr id="172" name="Google Shape;172;g138bd8fd579_0_83:notes"/>
          <p:cNvSpPr txBox="1"/>
          <p:nvPr>
            <p:ph idx="12" type="sldNum"/>
          </p:nvPr>
        </p:nvSpPr>
        <p:spPr>
          <a:xfrm>
            <a:off x="4020729" y="9721244"/>
            <a:ext cx="3076800" cy="511800"/>
          </a:xfrm>
          <a:prstGeom prst="rect">
            <a:avLst/>
          </a:prstGeom>
        </p:spPr>
        <p:txBody>
          <a:bodyPr anchorCtr="0" anchor="b" bIns="49975" lIns="99950" spcFirstLastPara="1" rIns="99950" wrap="square" tIns="499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38bd8fd579_0_77:notes"/>
          <p:cNvSpPr/>
          <p:nvPr>
            <p:ph idx="2" type="sldImg"/>
          </p:nvPr>
        </p:nvSpPr>
        <p:spPr>
          <a:xfrm>
            <a:off x="992188" y="769938"/>
            <a:ext cx="5115000" cy="38355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38bd8fd579_0_77:notes"/>
          <p:cNvSpPr txBox="1"/>
          <p:nvPr>
            <p:ph idx="1" type="body"/>
          </p:nvPr>
        </p:nvSpPr>
        <p:spPr>
          <a:xfrm>
            <a:off x="709931" y="4861443"/>
            <a:ext cx="5679300" cy="4605600"/>
          </a:xfrm>
          <a:prstGeom prst="rect">
            <a:avLst/>
          </a:prstGeom>
        </p:spPr>
        <p:txBody>
          <a:bodyPr anchorCtr="0" anchor="t" bIns="49975" lIns="99950" spcFirstLastPara="1" rIns="99950" wrap="square" tIns="49975">
            <a:noAutofit/>
          </a:bodyPr>
          <a:lstStyle/>
          <a:p>
            <a:pPr indent="0" lvl="0" marL="0" rtl="0" algn="l">
              <a:spcBef>
                <a:spcPts val="360"/>
              </a:spcBef>
              <a:spcAft>
                <a:spcPts val="0"/>
              </a:spcAft>
              <a:buNone/>
            </a:pPr>
            <a:r>
              <a:t/>
            </a:r>
            <a:endParaRPr/>
          </a:p>
        </p:txBody>
      </p:sp>
      <p:sp>
        <p:nvSpPr>
          <p:cNvPr id="181" name="Google Shape;181;g138bd8fd579_0_77:notes"/>
          <p:cNvSpPr txBox="1"/>
          <p:nvPr>
            <p:ph idx="12" type="sldNum"/>
          </p:nvPr>
        </p:nvSpPr>
        <p:spPr>
          <a:xfrm>
            <a:off x="4020729" y="9721244"/>
            <a:ext cx="3076800" cy="511800"/>
          </a:xfrm>
          <a:prstGeom prst="rect">
            <a:avLst/>
          </a:prstGeom>
        </p:spPr>
        <p:txBody>
          <a:bodyPr anchorCtr="0" anchor="b" bIns="49975" lIns="99950" spcFirstLastPara="1" rIns="99950" wrap="square" tIns="499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38bd8fd579_0_101:notes"/>
          <p:cNvSpPr/>
          <p:nvPr>
            <p:ph idx="2" type="sldImg"/>
          </p:nvPr>
        </p:nvSpPr>
        <p:spPr>
          <a:xfrm>
            <a:off x="992188" y="769938"/>
            <a:ext cx="5115000" cy="38355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38bd8fd579_0_101:notes"/>
          <p:cNvSpPr txBox="1"/>
          <p:nvPr>
            <p:ph idx="1" type="body"/>
          </p:nvPr>
        </p:nvSpPr>
        <p:spPr>
          <a:xfrm>
            <a:off x="709931" y="4861443"/>
            <a:ext cx="5679300" cy="4605600"/>
          </a:xfrm>
          <a:prstGeom prst="rect">
            <a:avLst/>
          </a:prstGeom>
        </p:spPr>
        <p:txBody>
          <a:bodyPr anchorCtr="0" anchor="t" bIns="49975" lIns="99950" spcFirstLastPara="1" rIns="99950" wrap="square" tIns="49975">
            <a:noAutofit/>
          </a:bodyPr>
          <a:lstStyle/>
          <a:p>
            <a:pPr indent="0" lvl="0" marL="0" rtl="0" algn="l">
              <a:spcBef>
                <a:spcPts val="360"/>
              </a:spcBef>
              <a:spcAft>
                <a:spcPts val="0"/>
              </a:spcAft>
              <a:buNone/>
            </a:pPr>
            <a:r>
              <a:t/>
            </a:r>
            <a:endParaRPr/>
          </a:p>
        </p:txBody>
      </p:sp>
      <p:sp>
        <p:nvSpPr>
          <p:cNvPr id="191" name="Google Shape;191;g138bd8fd579_0_101:notes"/>
          <p:cNvSpPr txBox="1"/>
          <p:nvPr>
            <p:ph idx="12" type="sldNum"/>
          </p:nvPr>
        </p:nvSpPr>
        <p:spPr>
          <a:xfrm>
            <a:off x="4020729" y="9721244"/>
            <a:ext cx="3076800" cy="511800"/>
          </a:xfrm>
          <a:prstGeom prst="rect">
            <a:avLst/>
          </a:prstGeom>
        </p:spPr>
        <p:txBody>
          <a:bodyPr anchorCtr="0" anchor="b" bIns="49975" lIns="99950" spcFirstLastPara="1" rIns="99950" wrap="square" tIns="499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38bd8fd579_0_107:notes"/>
          <p:cNvSpPr/>
          <p:nvPr>
            <p:ph idx="2" type="sldImg"/>
          </p:nvPr>
        </p:nvSpPr>
        <p:spPr>
          <a:xfrm>
            <a:off x="992188" y="769938"/>
            <a:ext cx="5115000" cy="38355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38bd8fd579_0_107:notes"/>
          <p:cNvSpPr txBox="1"/>
          <p:nvPr>
            <p:ph idx="1" type="body"/>
          </p:nvPr>
        </p:nvSpPr>
        <p:spPr>
          <a:xfrm>
            <a:off x="709931" y="4861443"/>
            <a:ext cx="5679300" cy="4605600"/>
          </a:xfrm>
          <a:prstGeom prst="rect">
            <a:avLst/>
          </a:prstGeom>
        </p:spPr>
        <p:txBody>
          <a:bodyPr anchorCtr="0" anchor="t" bIns="49975" lIns="99950" spcFirstLastPara="1" rIns="99950" wrap="square" tIns="49975">
            <a:noAutofit/>
          </a:bodyPr>
          <a:lstStyle/>
          <a:p>
            <a:pPr indent="0" lvl="0" marL="0" rtl="0" algn="l">
              <a:spcBef>
                <a:spcPts val="360"/>
              </a:spcBef>
              <a:spcAft>
                <a:spcPts val="0"/>
              </a:spcAft>
              <a:buNone/>
            </a:pPr>
            <a:r>
              <a:t/>
            </a:r>
            <a:endParaRPr/>
          </a:p>
        </p:txBody>
      </p:sp>
      <p:sp>
        <p:nvSpPr>
          <p:cNvPr id="199" name="Google Shape;199;g138bd8fd579_0_107:notes"/>
          <p:cNvSpPr txBox="1"/>
          <p:nvPr>
            <p:ph idx="12" type="sldNum"/>
          </p:nvPr>
        </p:nvSpPr>
        <p:spPr>
          <a:xfrm>
            <a:off x="4020729" y="9721244"/>
            <a:ext cx="3076800" cy="511800"/>
          </a:xfrm>
          <a:prstGeom prst="rect">
            <a:avLst/>
          </a:prstGeom>
        </p:spPr>
        <p:txBody>
          <a:bodyPr anchorCtr="0" anchor="b" bIns="49975" lIns="99950" spcFirstLastPara="1" rIns="99950" wrap="square" tIns="499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38bd8fd579_0_121:notes"/>
          <p:cNvSpPr/>
          <p:nvPr>
            <p:ph idx="2" type="sldImg"/>
          </p:nvPr>
        </p:nvSpPr>
        <p:spPr>
          <a:xfrm>
            <a:off x="992188" y="769938"/>
            <a:ext cx="5115000" cy="38355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38bd8fd579_0_121:notes"/>
          <p:cNvSpPr txBox="1"/>
          <p:nvPr>
            <p:ph idx="1" type="body"/>
          </p:nvPr>
        </p:nvSpPr>
        <p:spPr>
          <a:xfrm>
            <a:off x="709931" y="4861443"/>
            <a:ext cx="5679300" cy="4605600"/>
          </a:xfrm>
          <a:prstGeom prst="rect">
            <a:avLst/>
          </a:prstGeom>
        </p:spPr>
        <p:txBody>
          <a:bodyPr anchorCtr="0" anchor="t" bIns="49975" lIns="99950" spcFirstLastPara="1" rIns="99950" wrap="square" tIns="49975">
            <a:noAutofit/>
          </a:bodyPr>
          <a:lstStyle/>
          <a:p>
            <a:pPr indent="0" lvl="0" marL="0" rtl="0" algn="l">
              <a:spcBef>
                <a:spcPts val="360"/>
              </a:spcBef>
              <a:spcAft>
                <a:spcPts val="0"/>
              </a:spcAft>
              <a:buNone/>
            </a:pPr>
            <a:r>
              <a:t/>
            </a:r>
            <a:endParaRPr/>
          </a:p>
        </p:txBody>
      </p:sp>
      <p:sp>
        <p:nvSpPr>
          <p:cNvPr id="214" name="Google Shape;214;g138bd8fd579_0_121:notes"/>
          <p:cNvSpPr txBox="1"/>
          <p:nvPr>
            <p:ph idx="12" type="sldNum"/>
          </p:nvPr>
        </p:nvSpPr>
        <p:spPr>
          <a:xfrm>
            <a:off x="4020729" y="9721244"/>
            <a:ext cx="3076800" cy="511800"/>
          </a:xfrm>
          <a:prstGeom prst="rect">
            <a:avLst/>
          </a:prstGeom>
        </p:spPr>
        <p:txBody>
          <a:bodyPr anchorCtr="0" anchor="b" bIns="49975" lIns="99950" spcFirstLastPara="1" rIns="99950" wrap="square" tIns="499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5:notes"/>
          <p:cNvSpPr txBox="1"/>
          <p:nvPr>
            <p:ph idx="1" type="body"/>
          </p:nvPr>
        </p:nvSpPr>
        <p:spPr>
          <a:xfrm>
            <a:off x="709931" y="4861443"/>
            <a:ext cx="5679440" cy="4605577"/>
          </a:xfrm>
          <a:prstGeom prst="rect">
            <a:avLst/>
          </a:prstGeom>
        </p:spPr>
        <p:txBody>
          <a:bodyPr anchorCtr="0" anchor="t" bIns="49975" lIns="99950" spcFirstLastPara="1" rIns="99950" wrap="square" tIns="49975">
            <a:noAutofit/>
          </a:bodyPr>
          <a:lstStyle/>
          <a:p>
            <a:pPr indent="0" lvl="0" marL="0" rtl="0" algn="l">
              <a:spcBef>
                <a:spcPts val="360"/>
              </a:spcBef>
              <a:spcAft>
                <a:spcPts val="0"/>
              </a:spcAft>
              <a:buNone/>
            </a:pPr>
            <a:r>
              <a:t/>
            </a:r>
            <a:endParaRPr/>
          </a:p>
        </p:txBody>
      </p:sp>
      <p:sp>
        <p:nvSpPr>
          <p:cNvPr id="242" name="Google Shape;242;p5:notes"/>
          <p:cNvSpPr/>
          <p:nvPr>
            <p:ph idx="2" type="sldImg"/>
          </p:nvPr>
        </p:nvSpPr>
        <p:spPr>
          <a:xfrm>
            <a:off x="992188" y="769938"/>
            <a:ext cx="5114925" cy="3835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2ae1dc13c_0_0:notes"/>
          <p:cNvSpPr/>
          <p:nvPr>
            <p:ph idx="2" type="sldImg"/>
          </p:nvPr>
        </p:nvSpPr>
        <p:spPr>
          <a:xfrm>
            <a:off x="992188" y="769938"/>
            <a:ext cx="5115000" cy="38355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2ae1dc13c_0_0:notes"/>
          <p:cNvSpPr txBox="1"/>
          <p:nvPr>
            <p:ph idx="1" type="body"/>
          </p:nvPr>
        </p:nvSpPr>
        <p:spPr>
          <a:xfrm>
            <a:off x="709931" y="4861443"/>
            <a:ext cx="5679300" cy="4605600"/>
          </a:xfrm>
          <a:prstGeom prst="rect">
            <a:avLst/>
          </a:prstGeom>
        </p:spPr>
        <p:txBody>
          <a:bodyPr anchorCtr="0" anchor="t" bIns="49975" lIns="99950" spcFirstLastPara="1" rIns="99950" wrap="square" tIns="49975">
            <a:noAutofit/>
          </a:bodyPr>
          <a:lstStyle/>
          <a:p>
            <a:pPr indent="0" lvl="0" marL="0" rtl="0" algn="l">
              <a:spcBef>
                <a:spcPts val="360"/>
              </a:spcBef>
              <a:spcAft>
                <a:spcPts val="0"/>
              </a:spcAft>
              <a:buNone/>
            </a:pPr>
            <a:r>
              <a:t/>
            </a:r>
            <a:endParaRPr/>
          </a:p>
        </p:txBody>
      </p:sp>
      <p:sp>
        <p:nvSpPr>
          <p:cNvPr id="59" name="Google Shape;59;g122ae1dc13c_0_0:notes"/>
          <p:cNvSpPr txBox="1"/>
          <p:nvPr>
            <p:ph idx="12" type="sldNum"/>
          </p:nvPr>
        </p:nvSpPr>
        <p:spPr>
          <a:xfrm>
            <a:off x="4020729" y="9721244"/>
            <a:ext cx="3076800" cy="511800"/>
          </a:xfrm>
          <a:prstGeom prst="rect">
            <a:avLst/>
          </a:prstGeom>
        </p:spPr>
        <p:txBody>
          <a:bodyPr anchorCtr="0" anchor="b" bIns="49975" lIns="99950" spcFirstLastPara="1" rIns="99950" wrap="square" tIns="499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22ae1dc13c_0_6:notes"/>
          <p:cNvSpPr/>
          <p:nvPr>
            <p:ph idx="2" type="sldImg"/>
          </p:nvPr>
        </p:nvSpPr>
        <p:spPr>
          <a:xfrm>
            <a:off x="992188" y="769938"/>
            <a:ext cx="5115000" cy="3835500"/>
          </a:xfrm>
          <a:custGeom>
            <a:rect b="b" l="l" r="r" t="t"/>
            <a:pathLst>
              <a:path extrusionOk="0" h="120000" w="120000">
                <a:moveTo>
                  <a:pt x="0" y="0"/>
                </a:moveTo>
                <a:lnTo>
                  <a:pt x="120000" y="0"/>
                </a:lnTo>
                <a:lnTo>
                  <a:pt x="120000" y="120000"/>
                </a:lnTo>
                <a:lnTo>
                  <a:pt x="0" y="120000"/>
                </a:lnTo>
                <a:close/>
              </a:path>
            </a:pathLst>
          </a:custGeom>
        </p:spPr>
      </p:sp>
      <p:sp>
        <p:nvSpPr>
          <p:cNvPr id="68" name="Google Shape;68;g122ae1dc13c_0_6:notes"/>
          <p:cNvSpPr txBox="1"/>
          <p:nvPr>
            <p:ph idx="1" type="body"/>
          </p:nvPr>
        </p:nvSpPr>
        <p:spPr>
          <a:xfrm>
            <a:off x="709931" y="4861443"/>
            <a:ext cx="5679300" cy="4605600"/>
          </a:xfrm>
          <a:prstGeom prst="rect">
            <a:avLst/>
          </a:prstGeom>
        </p:spPr>
        <p:txBody>
          <a:bodyPr anchorCtr="0" anchor="t" bIns="49975" lIns="99950" spcFirstLastPara="1" rIns="99950" wrap="square" tIns="49975">
            <a:noAutofit/>
          </a:bodyPr>
          <a:lstStyle/>
          <a:p>
            <a:pPr indent="0" lvl="0" marL="0" rtl="0" algn="l">
              <a:spcBef>
                <a:spcPts val="360"/>
              </a:spcBef>
              <a:spcAft>
                <a:spcPts val="0"/>
              </a:spcAft>
              <a:buNone/>
            </a:pPr>
            <a:r>
              <a:t/>
            </a:r>
            <a:endParaRPr/>
          </a:p>
        </p:txBody>
      </p:sp>
      <p:sp>
        <p:nvSpPr>
          <p:cNvPr id="69" name="Google Shape;69;g122ae1dc13c_0_6:notes"/>
          <p:cNvSpPr txBox="1"/>
          <p:nvPr>
            <p:ph idx="12" type="sldNum"/>
          </p:nvPr>
        </p:nvSpPr>
        <p:spPr>
          <a:xfrm>
            <a:off x="4020729" y="9721244"/>
            <a:ext cx="3076800" cy="511800"/>
          </a:xfrm>
          <a:prstGeom prst="rect">
            <a:avLst/>
          </a:prstGeom>
        </p:spPr>
        <p:txBody>
          <a:bodyPr anchorCtr="0" anchor="b" bIns="49975" lIns="99950" spcFirstLastPara="1" rIns="99950" wrap="square" tIns="499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7690d7072_0_11:notes"/>
          <p:cNvSpPr/>
          <p:nvPr>
            <p:ph idx="2" type="sldImg"/>
          </p:nvPr>
        </p:nvSpPr>
        <p:spPr>
          <a:xfrm>
            <a:off x="992188" y="769938"/>
            <a:ext cx="5115000" cy="38355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7690d7072_0_11:notes"/>
          <p:cNvSpPr txBox="1"/>
          <p:nvPr>
            <p:ph idx="1" type="body"/>
          </p:nvPr>
        </p:nvSpPr>
        <p:spPr>
          <a:xfrm>
            <a:off x="709931" y="4861443"/>
            <a:ext cx="5679300" cy="4605600"/>
          </a:xfrm>
          <a:prstGeom prst="rect">
            <a:avLst/>
          </a:prstGeom>
        </p:spPr>
        <p:txBody>
          <a:bodyPr anchorCtr="0" anchor="t" bIns="49975" lIns="99950" spcFirstLastPara="1" rIns="99950" wrap="square" tIns="49975">
            <a:noAutofit/>
          </a:bodyPr>
          <a:lstStyle/>
          <a:p>
            <a:pPr indent="0" lvl="0" marL="0" rtl="0" algn="l">
              <a:spcBef>
                <a:spcPts val="360"/>
              </a:spcBef>
              <a:spcAft>
                <a:spcPts val="0"/>
              </a:spcAft>
              <a:buNone/>
            </a:pPr>
            <a:r>
              <a:t/>
            </a:r>
            <a:endParaRPr/>
          </a:p>
        </p:txBody>
      </p:sp>
      <p:sp>
        <p:nvSpPr>
          <p:cNvPr id="79" name="Google Shape;79;g127690d7072_0_11:notes"/>
          <p:cNvSpPr txBox="1"/>
          <p:nvPr>
            <p:ph idx="12" type="sldNum"/>
          </p:nvPr>
        </p:nvSpPr>
        <p:spPr>
          <a:xfrm>
            <a:off x="4020729" y="9721244"/>
            <a:ext cx="3076800" cy="511800"/>
          </a:xfrm>
          <a:prstGeom prst="rect">
            <a:avLst/>
          </a:prstGeom>
        </p:spPr>
        <p:txBody>
          <a:bodyPr anchorCtr="0" anchor="b" bIns="49975" lIns="99950" spcFirstLastPara="1" rIns="99950" wrap="square" tIns="499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7690d7072_0_18:notes"/>
          <p:cNvSpPr/>
          <p:nvPr>
            <p:ph idx="2" type="sldImg"/>
          </p:nvPr>
        </p:nvSpPr>
        <p:spPr>
          <a:xfrm>
            <a:off x="992188" y="769938"/>
            <a:ext cx="5115000" cy="38355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7690d7072_0_18:notes"/>
          <p:cNvSpPr txBox="1"/>
          <p:nvPr>
            <p:ph idx="1" type="body"/>
          </p:nvPr>
        </p:nvSpPr>
        <p:spPr>
          <a:xfrm>
            <a:off x="709931" y="4861443"/>
            <a:ext cx="5679300" cy="4605600"/>
          </a:xfrm>
          <a:prstGeom prst="rect">
            <a:avLst/>
          </a:prstGeom>
        </p:spPr>
        <p:txBody>
          <a:bodyPr anchorCtr="0" anchor="t" bIns="49975" lIns="99950" spcFirstLastPara="1" rIns="99950" wrap="square" tIns="49975">
            <a:noAutofit/>
          </a:bodyPr>
          <a:lstStyle/>
          <a:p>
            <a:pPr indent="0" lvl="0" marL="0" rtl="0" algn="l">
              <a:spcBef>
                <a:spcPts val="360"/>
              </a:spcBef>
              <a:spcAft>
                <a:spcPts val="0"/>
              </a:spcAft>
              <a:buNone/>
            </a:pPr>
            <a:r>
              <a:t/>
            </a:r>
            <a:endParaRPr/>
          </a:p>
        </p:txBody>
      </p:sp>
      <p:sp>
        <p:nvSpPr>
          <p:cNvPr id="91" name="Google Shape;91;g127690d7072_0_18:notes"/>
          <p:cNvSpPr txBox="1"/>
          <p:nvPr>
            <p:ph idx="12" type="sldNum"/>
          </p:nvPr>
        </p:nvSpPr>
        <p:spPr>
          <a:xfrm>
            <a:off x="4020729" y="9721244"/>
            <a:ext cx="3076800" cy="511800"/>
          </a:xfrm>
          <a:prstGeom prst="rect">
            <a:avLst/>
          </a:prstGeom>
        </p:spPr>
        <p:txBody>
          <a:bodyPr anchorCtr="0" anchor="b" bIns="49975" lIns="99950" spcFirstLastPara="1" rIns="99950" wrap="square" tIns="499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38bd8fd579_0_8:notes"/>
          <p:cNvSpPr/>
          <p:nvPr>
            <p:ph idx="2" type="sldImg"/>
          </p:nvPr>
        </p:nvSpPr>
        <p:spPr>
          <a:xfrm>
            <a:off x="992188" y="769938"/>
            <a:ext cx="5115000" cy="38355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38bd8fd579_0_8:notes"/>
          <p:cNvSpPr txBox="1"/>
          <p:nvPr>
            <p:ph idx="1" type="body"/>
          </p:nvPr>
        </p:nvSpPr>
        <p:spPr>
          <a:xfrm>
            <a:off x="709931" y="4861443"/>
            <a:ext cx="5679300" cy="4605600"/>
          </a:xfrm>
          <a:prstGeom prst="rect">
            <a:avLst/>
          </a:prstGeom>
        </p:spPr>
        <p:txBody>
          <a:bodyPr anchorCtr="0" anchor="t" bIns="49975" lIns="99950" spcFirstLastPara="1" rIns="99950" wrap="square" tIns="49975">
            <a:noAutofit/>
          </a:bodyPr>
          <a:lstStyle/>
          <a:p>
            <a:pPr indent="0" lvl="0" marL="0" rtl="0" algn="l">
              <a:spcBef>
                <a:spcPts val="360"/>
              </a:spcBef>
              <a:spcAft>
                <a:spcPts val="0"/>
              </a:spcAft>
              <a:buNone/>
            </a:pPr>
            <a:r>
              <a:t/>
            </a:r>
            <a:endParaRPr/>
          </a:p>
        </p:txBody>
      </p:sp>
      <p:sp>
        <p:nvSpPr>
          <p:cNvPr id="105" name="Google Shape;105;g138bd8fd579_0_8:notes"/>
          <p:cNvSpPr txBox="1"/>
          <p:nvPr>
            <p:ph idx="12" type="sldNum"/>
          </p:nvPr>
        </p:nvSpPr>
        <p:spPr>
          <a:xfrm>
            <a:off x="4020729" y="9721244"/>
            <a:ext cx="3076800" cy="511800"/>
          </a:xfrm>
          <a:prstGeom prst="rect">
            <a:avLst/>
          </a:prstGeom>
        </p:spPr>
        <p:txBody>
          <a:bodyPr anchorCtr="0" anchor="b" bIns="49975" lIns="99950" spcFirstLastPara="1" rIns="99950" wrap="square" tIns="499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8bd8fd579_0_49:notes"/>
          <p:cNvSpPr/>
          <p:nvPr>
            <p:ph idx="2" type="sldImg"/>
          </p:nvPr>
        </p:nvSpPr>
        <p:spPr>
          <a:xfrm>
            <a:off x="992188" y="769938"/>
            <a:ext cx="5115000" cy="38355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8bd8fd579_0_49:notes"/>
          <p:cNvSpPr txBox="1"/>
          <p:nvPr>
            <p:ph idx="1" type="body"/>
          </p:nvPr>
        </p:nvSpPr>
        <p:spPr>
          <a:xfrm>
            <a:off x="709931" y="4861443"/>
            <a:ext cx="5679300" cy="4605600"/>
          </a:xfrm>
          <a:prstGeom prst="rect">
            <a:avLst/>
          </a:prstGeom>
        </p:spPr>
        <p:txBody>
          <a:bodyPr anchorCtr="0" anchor="t" bIns="49975" lIns="99950" spcFirstLastPara="1" rIns="99950" wrap="square" tIns="49975">
            <a:noAutofit/>
          </a:bodyPr>
          <a:lstStyle/>
          <a:p>
            <a:pPr indent="0" lvl="0" marL="0" rtl="0" algn="l">
              <a:spcBef>
                <a:spcPts val="360"/>
              </a:spcBef>
              <a:spcAft>
                <a:spcPts val="0"/>
              </a:spcAft>
              <a:buNone/>
            </a:pPr>
            <a:r>
              <a:t/>
            </a:r>
            <a:endParaRPr/>
          </a:p>
        </p:txBody>
      </p:sp>
      <p:sp>
        <p:nvSpPr>
          <p:cNvPr id="115" name="Google Shape;115;g138bd8fd579_0_49:notes"/>
          <p:cNvSpPr txBox="1"/>
          <p:nvPr>
            <p:ph idx="12" type="sldNum"/>
          </p:nvPr>
        </p:nvSpPr>
        <p:spPr>
          <a:xfrm>
            <a:off x="4020729" y="9721244"/>
            <a:ext cx="3076800" cy="511800"/>
          </a:xfrm>
          <a:prstGeom prst="rect">
            <a:avLst/>
          </a:prstGeom>
        </p:spPr>
        <p:txBody>
          <a:bodyPr anchorCtr="0" anchor="b" bIns="49975" lIns="99950" spcFirstLastPara="1" rIns="99950" wrap="square" tIns="499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8bd8fd579_0_25:notes"/>
          <p:cNvSpPr/>
          <p:nvPr>
            <p:ph idx="2" type="sldImg"/>
          </p:nvPr>
        </p:nvSpPr>
        <p:spPr>
          <a:xfrm>
            <a:off x="992188" y="769938"/>
            <a:ext cx="5115000" cy="38355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8bd8fd579_0_25:notes"/>
          <p:cNvSpPr txBox="1"/>
          <p:nvPr>
            <p:ph idx="1" type="body"/>
          </p:nvPr>
        </p:nvSpPr>
        <p:spPr>
          <a:xfrm>
            <a:off x="709931" y="4861443"/>
            <a:ext cx="5679300" cy="4605600"/>
          </a:xfrm>
          <a:prstGeom prst="rect">
            <a:avLst/>
          </a:prstGeom>
        </p:spPr>
        <p:txBody>
          <a:bodyPr anchorCtr="0" anchor="t" bIns="49975" lIns="99950" spcFirstLastPara="1" rIns="99950" wrap="square" tIns="49975">
            <a:noAutofit/>
          </a:bodyPr>
          <a:lstStyle/>
          <a:p>
            <a:pPr indent="0" lvl="0" marL="0" rtl="0" algn="l">
              <a:spcBef>
                <a:spcPts val="360"/>
              </a:spcBef>
              <a:spcAft>
                <a:spcPts val="0"/>
              </a:spcAft>
              <a:buNone/>
            </a:pPr>
            <a:r>
              <a:t/>
            </a:r>
            <a:endParaRPr/>
          </a:p>
        </p:txBody>
      </p:sp>
      <p:sp>
        <p:nvSpPr>
          <p:cNvPr id="124" name="Google Shape;124;g138bd8fd579_0_25:notes"/>
          <p:cNvSpPr txBox="1"/>
          <p:nvPr>
            <p:ph idx="12" type="sldNum"/>
          </p:nvPr>
        </p:nvSpPr>
        <p:spPr>
          <a:xfrm>
            <a:off x="4020729" y="9721244"/>
            <a:ext cx="3076800" cy="511800"/>
          </a:xfrm>
          <a:prstGeom prst="rect">
            <a:avLst/>
          </a:prstGeom>
        </p:spPr>
        <p:txBody>
          <a:bodyPr anchorCtr="0" anchor="b" bIns="49975" lIns="99950" spcFirstLastPara="1" rIns="99950" wrap="square" tIns="499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8bd8fd579_0_43:notes"/>
          <p:cNvSpPr/>
          <p:nvPr>
            <p:ph idx="2" type="sldImg"/>
          </p:nvPr>
        </p:nvSpPr>
        <p:spPr>
          <a:xfrm>
            <a:off x="992188" y="769938"/>
            <a:ext cx="5115000" cy="38355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8bd8fd579_0_43:notes"/>
          <p:cNvSpPr txBox="1"/>
          <p:nvPr>
            <p:ph idx="1" type="body"/>
          </p:nvPr>
        </p:nvSpPr>
        <p:spPr>
          <a:xfrm>
            <a:off x="709931" y="4861443"/>
            <a:ext cx="5679300" cy="4605600"/>
          </a:xfrm>
          <a:prstGeom prst="rect">
            <a:avLst/>
          </a:prstGeom>
        </p:spPr>
        <p:txBody>
          <a:bodyPr anchorCtr="0" anchor="t" bIns="49975" lIns="99950" spcFirstLastPara="1" rIns="99950" wrap="square" tIns="49975">
            <a:noAutofit/>
          </a:bodyPr>
          <a:lstStyle/>
          <a:p>
            <a:pPr indent="0" lvl="0" marL="0" rtl="0" algn="l">
              <a:spcBef>
                <a:spcPts val="360"/>
              </a:spcBef>
              <a:spcAft>
                <a:spcPts val="0"/>
              </a:spcAft>
              <a:buNone/>
            </a:pPr>
            <a:r>
              <a:t/>
            </a:r>
            <a:endParaRPr/>
          </a:p>
        </p:txBody>
      </p:sp>
      <p:sp>
        <p:nvSpPr>
          <p:cNvPr id="139" name="Google Shape;139;g138bd8fd579_0_43:notes"/>
          <p:cNvSpPr txBox="1"/>
          <p:nvPr>
            <p:ph idx="12" type="sldNum"/>
          </p:nvPr>
        </p:nvSpPr>
        <p:spPr>
          <a:xfrm>
            <a:off x="4020729" y="9721244"/>
            <a:ext cx="3076800" cy="511800"/>
          </a:xfrm>
          <a:prstGeom prst="rect">
            <a:avLst/>
          </a:prstGeom>
        </p:spPr>
        <p:txBody>
          <a:bodyPr anchorCtr="0" anchor="b" bIns="49975" lIns="99950" spcFirstLastPara="1" rIns="99950" wrap="square" tIns="499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Layout personalizzato">
  <p:cSld name="4_Layout personalizzato">
    <p:spTree>
      <p:nvGrpSpPr>
        <p:cNvPr id="11" name="Shape 11"/>
        <p:cNvGrpSpPr/>
        <p:nvPr/>
      </p:nvGrpSpPr>
      <p:grpSpPr>
        <a:xfrm>
          <a:off x="0" y="0"/>
          <a:ext cx="0" cy="0"/>
          <a:chOff x="0" y="0"/>
          <a:chExt cx="0" cy="0"/>
        </a:xfrm>
      </p:grpSpPr>
      <p:sp>
        <p:nvSpPr>
          <p:cNvPr id="12" name="Google Shape;12;p2"/>
          <p:cNvSpPr txBox="1"/>
          <p:nvPr/>
        </p:nvSpPr>
        <p:spPr>
          <a:xfrm>
            <a:off x="87780" y="5626034"/>
            <a:ext cx="5647336" cy="615553"/>
          </a:xfrm>
          <a:prstGeom prst="rect">
            <a:avLst/>
          </a:prstGeom>
          <a:noFill/>
          <a:ln>
            <a:noFill/>
          </a:ln>
        </p:spPr>
        <p:txBody>
          <a:bodyPr anchorCtr="0" anchor="t" bIns="0" lIns="0" spcFirstLastPara="1" rIns="0" wrap="square" tIns="0">
            <a:spAutoFit/>
          </a:bodyPr>
          <a:lstStyle/>
          <a:p>
            <a:pPr indent="0" lvl="0" marL="0" marR="0" rtl="0" algn="just">
              <a:lnSpc>
                <a:spcPct val="152380"/>
              </a:lnSpc>
              <a:spcBef>
                <a:spcPts val="0"/>
              </a:spcBef>
              <a:spcAft>
                <a:spcPts val="0"/>
              </a:spcAft>
              <a:buClr>
                <a:srgbClr val="14499C"/>
              </a:buClr>
              <a:buSzPts val="1050"/>
              <a:buFont typeface="Arial"/>
              <a:buNone/>
            </a:pPr>
            <a:r>
              <a:rPr b="1" i="0" lang="en-US" sz="1050" u="none" cap="none" strike="noStrike">
                <a:solidFill>
                  <a:srgbClr val="14499C"/>
                </a:solidFill>
                <a:latin typeface="Calibri"/>
                <a:ea typeface="Calibri"/>
                <a:cs typeface="Calibri"/>
                <a:sym typeface="Calibri"/>
              </a:rPr>
              <a:t>Disclaimer: The European Commission support for the production of this website does not constitute an endorsement of the contents which reflects the views only of the authors, and the Commission cannot be held responsible for any use which may be made of the information contained therein.</a:t>
            </a:r>
            <a:endParaRPr b="0" i="0" sz="1050" u="none" cap="none" strike="noStrike">
              <a:solidFill>
                <a:srgbClr val="14499C"/>
              </a:solidFill>
              <a:latin typeface="Calibri"/>
              <a:ea typeface="Calibri"/>
              <a:cs typeface="Calibri"/>
              <a:sym typeface="Calibri"/>
            </a:endParaRPr>
          </a:p>
        </p:txBody>
      </p:sp>
      <p:pic>
        <p:nvPicPr>
          <p:cNvPr id="13" name="Google Shape;13;p2"/>
          <p:cNvPicPr preferRelativeResize="0"/>
          <p:nvPr/>
        </p:nvPicPr>
        <p:blipFill rotWithShape="1">
          <a:blip r:embed="rId2">
            <a:alphaModFix/>
          </a:blip>
          <a:srcRect b="0" l="25731" r="0" t="0"/>
          <a:stretch/>
        </p:blipFill>
        <p:spPr>
          <a:xfrm>
            <a:off x="5786907" y="5436932"/>
            <a:ext cx="3357093" cy="993758"/>
          </a:xfrm>
          <a:prstGeom prst="rect">
            <a:avLst/>
          </a:prstGeom>
          <a:noFill/>
          <a:ln>
            <a:noFill/>
          </a:ln>
        </p:spPr>
      </p:pic>
      <p:sp>
        <p:nvSpPr>
          <p:cNvPr id="14" name="Google Shape;14;p2"/>
          <p:cNvSpPr/>
          <p:nvPr/>
        </p:nvSpPr>
        <p:spPr>
          <a:xfrm>
            <a:off x="0" y="3036797"/>
            <a:ext cx="9152069" cy="218802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5" name="Google Shape;15;p2"/>
          <p:cNvSpPr/>
          <p:nvPr/>
        </p:nvSpPr>
        <p:spPr>
          <a:xfrm>
            <a:off x="0" y="750064"/>
            <a:ext cx="8833662" cy="1531807"/>
          </a:xfrm>
          <a:prstGeom prst="rect">
            <a:avLst/>
          </a:prstGeom>
          <a:solidFill>
            <a:srgbClr val="EB723E"/>
          </a:solidFill>
          <a:ln>
            <a:noFill/>
          </a:ln>
        </p:spPr>
        <p:txBody>
          <a:bodyPr anchorCtr="0" anchor="ctr" bIns="0" lIns="540000" spcFirstLastPara="1" rIns="0" wrap="square" tIns="0">
            <a:noAutofit/>
          </a:bodyPr>
          <a:lstStyle/>
          <a:p>
            <a:pPr indent="0" lvl="0" marL="0" marR="0" rtl="0" algn="l">
              <a:spcBef>
                <a:spcPts val="0"/>
              </a:spcBef>
              <a:spcAft>
                <a:spcPts val="0"/>
              </a:spcAft>
              <a:buNone/>
            </a:pPr>
            <a:r>
              <a:t/>
            </a:r>
            <a:endParaRPr b="1" i="0" sz="3200" u="none" cap="none" strike="noStrike">
              <a:solidFill>
                <a:schemeClr val="lt1"/>
              </a:solidFill>
              <a:latin typeface="Calibri"/>
              <a:ea typeface="Calibri"/>
              <a:cs typeface="Calibri"/>
              <a:sym typeface="Calibri"/>
            </a:endParaRPr>
          </a:p>
        </p:txBody>
      </p:sp>
      <p:sp>
        <p:nvSpPr>
          <p:cNvPr id="16" name="Google Shape;16;p2"/>
          <p:cNvSpPr/>
          <p:nvPr/>
        </p:nvSpPr>
        <p:spPr>
          <a:xfrm>
            <a:off x="1" y="6398813"/>
            <a:ext cx="8833661" cy="265078"/>
          </a:xfrm>
          <a:prstGeom prst="rect">
            <a:avLst/>
          </a:prstGeom>
          <a:solidFill>
            <a:srgbClr val="EB723E"/>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600" u="none" cap="none" strike="noStrike">
              <a:solidFill>
                <a:schemeClr val="lt1"/>
              </a:solidFill>
              <a:latin typeface="Calibri"/>
              <a:ea typeface="Calibri"/>
              <a:cs typeface="Calibri"/>
              <a:sym typeface="Calibri"/>
            </a:endParaRPr>
          </a:p>
        </p:txBody>
      </p:sp>
      <p:pic>
        <p:nvPicPr>
          <p:cNvPr id="17" name="Google Shape;17;p2"/>
          <p:cNvPicPr preferRelativeResize="0"/>
          <p:nvPr/>
        </p:nvPicPr>
        <p:blipFill rotWithShape="1">
          <a:blip r:embed="rId3">
            <a:alphaModFix/>
          </a:blip>
          <a:srcRect b="0" l="0" r="0" t="0"/>
          <a:stretch/>
        </p:blipFill>
        <p:spPr>
          <a:xfrm>
            <a:off x="643014" y="3213966"/>
            <a:ext cx="4536867" cy="1731902"/>
          </a:xfrm>
          <a:prstGeom prst="rect">
            <a:avLst/>
          </a:prstGeom>
          <a:noFill/>
          <a:ln>
            <a:noFill/>
          </a:ln>
        </p:spPr>
      </p:pic>
      <p:sp>
        <p:nvSpPr>
          <p:cNvPr id="18" name="Google Shape;18;p2"/>
          <p:cNvSpPr/>
          <p:nvPr/>
        </p:nvSpPr>
        <p:spPr>
          <a:xfrm>
            <a:off x="5374715" y="3578989"/>
            <a:ext cx="4181475" cy="266868"/>
          </a:xfrm>
          <a:prstGeom prst="rect">
            <a:avLst/>
          </a:prstGeom>
          <a:noFill/>
          <a:ln>
            <a:noFill/>
          </a:ln>
        </p:spPr>
        <p:txBody>
          <a:bodyPr anchorCtr="0" anchor="t" bIns="0" lIns="0" spcFirstLastPara="1" rIns="0" wrap="square" tIns="0">
            <a:noAutofit/>
          </a:bodyPr>
          <a:lstStyle/>
          <a:p>
            <a:pPr indent="0" lvl="0" marL="0" marR="0" rtl="0" algn="l">
              <a:lnSpc>
                <a:spcPct val="90909"/>
              </a:lnSpc>
              <a:spcBef>
                <a:spcPts val="0"/>
              </a:spcBef>
              <a:spcAft>
                <a:spcPts val="0"/>
              </a:spcAft>
              <a:buClr>
                <a:srgbClr val="336A80"/>
              </a:buClr>
              <a:buSzPts val="2200"/>
              <a:buFont typeface="Arial"/>
              <a:buNone/>
            </a:pPr>
            <a:r>
              <a:rPr b="1" i="0" lang="en-US" sz="2200" u="none" cap="none" strike="noStrike">
                <a:solidFill>
                  <a:srgbClr val="336A80"/>
                </a:solidFill>
                <a:latin typeface="Calibri"/>
                <a:ea typeface="Calibri"/>
                <a:cs typeface="Calibri"/>
                <a:sym typeface="Calibri"/>
              </a:rPr>
              <a:t>Author(s)</a:t>
            </a:r>
            <a:endParaRPr b="0" i="0" sz="2200" u="none" cap="none" strike="noStrike">
              <a:solidFill>
                <a:srgbClr val="336A80"/>
              </a:solidFill>
              <a:latin typeface="Calibri"/>
              <a:ea typeface="Calibri"/>
              <a:cs typeface="Calibri"/>
              <a:sym typeface="Calibri"/>
            </a:endParaRPr>
          </a:p>
        </p:txBody>
      </p:sp>
      <p:sp>
        <p:nvSpPr>
          <p:cNvPr id="19" name="Google Shape;19;p2"/>
          <p:cNvSpPr txBox="1"/>
          <p:nvPr/>
        </p:nvSpPr>
        <p:spPr>
          <a:xfrm>
            <a:off x="5382445" y="3861681"/>
            <a:ext cx="4003749" cy="714042"/>
          </a:xfrm>
          <a:prstGeom prst="rect">
            <a:avLst/>
          </a:prstGeom>
          <a:noFill/>
          <a:ln>
            <a:noFill/>
          </a:ln>
        </p:spPr>
        <p:txBody>
          <a:bodyPr anchorCtr="0" anchor="t" bIns="0" lIns="0" spcFirstLastPara="1" rIns="0" wrap="square" tIns="0">
            <a:spAutoFit/>
          </a:bodyPr>
          <a:lstStyle/>
          <a:p>
            <a:pPr indent="0" lvl="0" marL="0" marR="0" rtl="0" algn="l">
              <a:lnSpc>
                <a:spcPct val="114285"/>
              </a:lnSpc>
              <a:spcBef>
                <a:spcPts val="0"/>
              </a:spcBef>
              <a:spcAft>
                <a:spcPts val="0"/>
              </a:spcAft>
              <a:buClr>
                <a:srgbClr val="336A80"/>
              </a:buClr>
              <a:buSzPts val="1400"/>
              <a:buFont typeface="Arial"/>
              <a:buNone/>
            </a:pPr>
            <a:r>
              <a:rPr b="0" i="0" lang="en-US" sz="1400" u="none" cap="none" strike="noStrike">
                <a:solidFill>
                  <a:srgbClr val="336A80"/>
                </a:solidFill>
                <a:latin typeface="Calibri"/>
                <a:ea typeface="Calibri"/>
                <a:cs typeface="Calibri"/>
                <a:sym typeface="Calibri"/>
              </a:rPr>
              <a:t>Affiliation</a:t>
            </a:r>
            <a:endParaRPr b="0" i="0" sz="1400" u="none" cap="none" strike="noStrike">
              <a:solidFill>
                <a:srgbClr val="336A80"/>
              </a:solidFill>
              <a:latin typeface="Calibri"/>
              <a:ea typeface="Calibri"/>
              <a:cs typeface="Calibri"/>
              <a:sym typeface="Calibri"/>
            </a:endParaRPr>
          </a:p>
          <a:p>
            <a:pPr indent="0" lvl="0" marL="0" marR="0" rtl="0" algn="l">
              <a:lnSpc>
                <a:spcPct val="114285"/>
              </a:lnSpc>
              <a:spcBef>
                <a:spcPts val="280"/>
              </a:spcBef>
              <a:spcAft>
                <a:spcPts val="0"/>
              </a:spcAft>
              <a:buClr>
                <a:srgbClr val="336A80"/>
              </a:buClr>
              <a:buSzPts val="1400"/>
              <a:buFont typeface="Arial"/>
              <a:buNone/>
            </a:pPr>
            <a:r>
              <a:rPr b="0" i="1" lang="en-US" sz="1400" u="none" cap="none" strike="noStrike">
                <a:solidFill>
                  <a:srgbClr val="336A80"/>
                </a:solidFill>
                <a:latin typeface="Calibri"/>
                <a:ea typeface="Calibri"/>
                <a:cs typeface="Calibri"/>
                <a:sym typeface="Calibri"/>
              </a:rPr>
              <a:t>Email</a:t>
            </a:r>
            <a:endParaRPr b="0" i="1" sz="1400" u="none" cap="none" strike="noStrike">
              <a:solidFill>
                <a:srgbClr val="336A80"/>
              </a:solidFill>
              <a:latin typeface="Calibri"/>
              <a:ea typeface="Calibri"/>
              <a:cs typeface="Calibri"/>
              <a:sym typeface="Calibri"/>
            </a:endParaRPr>
          </a:p>
          <a:p>
            <a:pPr indent="0" lvl="0" marL="0" marR="0" rtl="0" algn="l">
              <a:lnSpc>
                <a:spcPct val="114285"/>
              </a:lnSpc>
              <a:spcBef>
                <a:spcPts val="280"/>
              </a:spcBef>
              <a:spcAft>
                <a:spcPts val="0"/>
              </a:spcAft>
              <a:buClr>
                <a:srgbClr val="336A80"/>
              </a:buClr>
              <a:buSzPts val="1400"/>
              <a:buFont typeface="Arial"/>
              <a:buNone/>
            </a:pPr>
            <a:r>
              <a:rPr b="0" i="1" lang="en-US" sz="1400" u="none" cap="none" strike="noStrike">
                <a:solidFill>
                  <a:srgbClr val="336A80"/>
                </a:solidFill>
                <a:latin typeface="Calibri"/>
                <a:ea typeface="Calibri"/>
                <a:cs typeface="Calibri"/>
                <a:sym typeface="Calibri"/>
              </a:rPr>
              <a:t>Website </a:t>
            </a:r>
            <a:endParaRPr b="0" i="1" sz="1400" u="none" cap="none" strike="noStrike">
              <a:solidFill>
                <a:srgbClr val="336A8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olo e contenuto">
  <p:cSld name="5_Titolo e contenuto">
    <p:bg>
      <p:bgPr>
        <a:solidFill>
          <a:schemeClr val="lt1"/>
        </a:solidFill>
      </p:bgPr>
    </p:bg>
    <p:spTree>
      <p:nvGrpSpPr>
        <p:cNvPr id="20" name="Shape 20"/>
        <p:cNvGrpSpPr/>
        <p:nvPr/>
      </p:nvGrpSpPr>
      <p:grpSpPr>
        <a:xfrm>
          <a:off x="0" y="0"/>
          <a:ext cx="0" cy="0"/>
          <a:chOff x="0" y="0"/>
          <a:chExt cx="0" cy="0"/>
        </a:xfrm>
      </p:grpSpPr>
      <p:sp>
        <p:nvSpPr>
          <p:cNvPr id="21" name="Google Shape;21;p3"/>
          <p:cNvSpPr txBox="1"/>
          <p:nvPr/>
        </p:nvSpPr>
        <p:spPr>
          <a:xfrm>
            <a:off x="0" y="1"/>
            <a:ext cx="9144000" cy="554892"/>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600" u="none" cap="none" strike="noStrike">
                <a:solidFill>
                  <a:schemeClr val="lt1"/>
                </a:solidFill>
                <a:latin typeface="Calibri"/>
                <a:ea typeface="Calibri"/>
                <a:cs typeface="Calibri"/>
                <a:sym typeface="Calibri"/>
              </a:rPr>
              <a:t>Fare clic per modificare lo stile del titolo</a:t>
            </a:r>
            <a:endParaRPr/>
          </a:p>
        </p:txBody>
      </p:sp>
      <p:sp>
        <p:nvSpPr>
          <p:cNvPr id="22" name="Google Shape;22;p3"/>
          <p:cNvSpPr txBox="1"/>
          <p:nvPr>
            <p:ph type="title"/>
          </p:nvPr>
        </p:nvSpPr>
        <p:spPr>
          <a:xfrm>
            <a:off x="0" y="1"/>
            <a:ext cx="9144000" cy="554892"/>
          </a:xfrm>
          <a:prstGeom prst="rect">
            <a:avLst/>
          </a:prstGeom>
          <a:solidFill>
            <a:srgbClr val="EB723E"/>
          </a:solidFill>
          <a:ln>
            <a:noFill/>
          </a:ln>
        </p:spPr>
        <p:txBody>
          <a:bodyPr anchorCtr="0" anchor="ctr" bIns="45700" lIns="91425" spcFirstLastPara="1" rIns="91425" wrap="square" tIns="45700">
            <a:noAutofit/>
          </a:bodyPr>
          <a:lstStyle>
            <a:lvl1pPr lvl="0" algn="ctr">
              <a:spcBef>
                <a:spcPts val="0"/>
              </a:spcBef>
              <a:spcAft>
                <a:spcPts val="0"/>
              </a:spcAft>
              <a:buSzPts val="1400"/>
              <a:buNone/>
              <a:defRPr sz="3200">
                <a:latin typeface="Calibri"/>
                <a:ea typeface="Calibri"/>
                <a:cs typeface="Calibri"/>
                <a:sym typeface="Calibri"/>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cxnSp>
        <p:nvCxnSpPr>
          <p:cNvPr id="23" name="Google Shape;23;p3"/>
          <p:cNvCxnSpPr/>
          <p:nvPr/>
        </p:nvCxnSpPr>
        <p:spPr>
          <a:xfrm rot="10800000">
            <a:off x="-1588" y="6432550"/>
            <a:ext cx="9144001" cy="0"/>
          </a:xfrm>
          <a:prstGeom prst="straightConnector1">
            <a:avLst/>
          </a:prstGeom>
          <a:noFill/>
          <a:ln cap="flat" cmpd="sng" w="12700">
            <a:solidFill>
              <a:schemeClr val="dk1"/>
            </a:solidFill>
            <a:prstDash val="solid"/>
            <a:round/>
            <a:headEnd len="med" w="med" type="none"/>
            <a:tailEnd len="med" w="med" type="none"/>
          </a:ln>
        </p:spPr>
      </p:cxnSp>
      <p:pic>
        <p:nvPicPr>
          <p:cNvPr id="24" name="Google Shape;24;p3"/>
          <p:cNvPicPr preferRelativeResize="0"/>
          <p:nvPr/>
        </p:nvPicPr>
        <p:blipFill rotWithShape="1">
          <a:blip r:embed="rId2">
            <a:alphaModFix/>
          </a:blip>
          <a:srcRect b="0" l="0" r="0" t="0"/>
          <a:stretch/>
        </p:blipFill>
        <p:spPr>
          <a:xfrm>
            <a:off x="8036222" y="6458212"/>
            <a:ext cx="1107778" cy="399788"/>
          </a:xfrm>
          <a:prstGeom prst="rect">
            <a:avLst/>
          </a:prstGeom>
          <a:noFill/>
          <a:ln>
            <a:noFill/>
          </a:ln>
        </p:spPr>
      </p:pic>
      <p:sp>
        <p:nvSpPr>
          <p:cNvPr id="25" name="Google Shape;25;p3"/>
          <p:cNvSpPr/>
          <p:nvPr/>
        </p:nvSpPr>
        <p:spPr>
          <a:xfrm>
            <a:off x="123567" y="6492026"/>
            <a:ext cx="807308" cy="33216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346271"/>
              </a:buClr>
              <a:buSzPts val="800"/>
              <a:buFont typeface="Calibri"/>
              <a:buNone/>
            </a:pPr>
            <a:r>
              <a:rPr b="0" i="1" lang="en-US" sz="800" u="none" cap="none" strike="noStrike">
                <a:solidFill>
                  <a:srgbClr val="346271"/>
                </a:solidFill>
                <a:latin typeface="Calibri"/>
                <a:ea typeface="Calibri"/>
                <a:cs typeface="Calibri"/>
                <a:sym typeface="Calibri"/>
              </a:rPr>
              <a:t>Author(s)  </a:t>
            </a:r>
            <a:fld id="{00000000-1234-1234-1234-123412341234}" type="slidenum">
              <a:rPr b="0" i="1" lang="en-US" sz="800" u="none" cap="none" strike="noStrike">
                <a:solidFill>
                  <a:srgbClr val="346271"/>
                </a:solidFill>
                <a:latin typeface="Calibri"/>
                <a:ea typeface="Calibri"/>
                <a:cs typeface="Calibri"/>
                <a:sym typeface="Calibri"/>
              </a:rPr>
              <a:t>‹#›</a:t>
            </a:fld>
            <a:endParaRPr b="0" i="1" sz="800" u="none" cap="none" strike="noStrike">
              <a:solidFill>
                <a:srgbClr val="346271"/>
              </a:solidFill>
              <a:latin typeface="Calibri"/>
              <a:ea typeface="Calibri"/>
              <a:cs typeface="Calibri"/>
              <a:sym typeface="Calibri"/>
            </a:endParaRPr>
          </a:p>
        </p:txBody>
      </p:sp>
      <p:sp>
        <p:nvSpPr>
          <p:cNvPr id="26" name="Google Shape;26;p3"/>
          <p:cNvSpPr txBox="1"/>
          <p:nvPr>
            <p:ph idx="1" type="body"/>
          </p:nvPr>
        </p:nvSpPr>
        <p:spPr>
          <a:xfrm>
            <a:off x="0" y="3063875"/>
            <a:ext cx="9144001" cy="585487"/>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640"/>
              </a:spcBef>
              <a:spcAft>
                <a:spcPts val="0"/>
              </a:spcAft>
              <a:buClr>
                <a:srgbClr val="EB723E"/>
              </a:buClr>
              <a:buSzPts val="3200"/>
              <a:buFont typeface="Noto Sans Symbols"/>
              <a:buNone/>
              <a:defRPr b="1" i="0" sz="3200" u="none" cap="none" strike="noStrike">
                <a:solidFill>
                  <a:srgbClr val="EB723E"/>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olo e contenuto">
  <p:cSld name="2_Titolo e contenuto">
    <p:bg>
      <p:bgPr>
        <a:solidFill>
          <a:schemeClr val="lt1"/>
        </a:solidFill>
      </p:bgPr>
    </p:bg>
    <p:spTree>
      <p:nvGrpSpPr>
        <p:cNvPr id="27" name="Shape 27"/>
        <p:cNvGrpSpPr/>
        <p:nvPr/>
      </p:nvGrpSpPr>
      <p:grpSpPr>
        <a:xfrm>
          <a:off x="0" y="0"/>
          <a:ext cx="0" cy="0"/>
          <a:chOff x="0" y="0"/>
          <a:chExt cx="0" cy="0"/>
        </a:xfrm>
      </p:grpSpPr>
      <p:sp>
        <p:nvSpPr>
          <p:cNvPr id="28" name="Google Shape;28;p4"/>
          <p:cNvSpPr txBox="1"/>
          <p:nvPr/>
        </p:nvSpPr>
        <p:spPr>
          <a:xfrm>
            <a:off x="0" y="1"/>
            <a:ext cx="9144000" cy="554892"/>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600" u="none" cap="none" strike="noStrike">
                <a:solidFill>
                  <a:schemeClr val="lt1"/>
                </a:solidFill>
                <a:latin typeface="Calibri"/>
                <a:ea typeface="Calibri"/>
                <a:cs typeface="Calibri"/>
                <a:sym typeface="Calibri"/>
              </a:rPr>
              <a:t>Fare clic per modificare lo stile del titolo</a:t>
            </a:r>
            <a:endParaRPr/>
          </a:p>
        </p:txBody>
      </p:sp>
      <p:sp>
        <p:nvSpPr>
          <p:cNvPr id="29" name="Google Shape;29;p4"/>
          <p:cNvSpPr txBox="1"/>
          <p:nvPr>
            <p:ph type="title"/>
          </p:nvPr>
        </p:nvSpPr>
        <p:spPr>
          <a:xfrm>
            <a:off x="0" y="1"/>
            <a:ext cx="9144000" cy="554892"/>
          </a:xfrm>
          <a:prstGeom prst="rect">
            <a:avLst/>
          </a:prstGeom>
          <a:solidFill>
            <a:srgbClr val="EB723E"/>
          </a:solidFill>
          <a:ln>
            <a:noFill/>
          </a:ln>
        </p:spPr>
        <p:txBody>
          <a:bodyPr anchorCtr="0" anchor="ctr" bIns="45700" lIns="91425" spcFirstLastPara="1" rIns="91425" wrap="square" tIns="45700">
            <a:noAutofit/>
          </a:bodyPr>
          <a:lstStyle>
            <a:lvl1pPr lvl="0" algn="ctr">
              <a:spcBef>
                <a:spcPts val="0"/>
              </a:spcBef>
              <a:spcAft>
                <a:spcPts val="0"/>
              </a:spcAft>
              <a:buSzPts val="1400"/>
              <a:buNone/>
              <a:defRPr sz="3200">
                <a:latin typeface="Calibri"/>
                <a:ea typeface="Calibri"/>
                <a:cs typeface="Calibri"/>
                <a:sym typeface="Calibri"/>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cxnSp>
        <p:nvCxnSpPr>
          <p:cNvPr id="30" name="Google Shape;30;p4"/>
          <p:cNvCxnSpPr/>
          <p:nvPr/>
        </p:nvCxnSpPr>
        <p:spPr>
          <a:xfrm rot="10800000">
            <a:off x="-1588" y="6432550"/>
            <a:ext cx="9144001" cy="0"/>
          </a:xfrm>
          <a:prstGeom prst="straightConnector1">
            <a:avLst/>
          </a:prstGeom>
          <a:noFill/>
          <a:ln cap="flat" cmpd="sng" w="12700">
            <a:solidFill>
              <a:schemeClr val="dk1"/>
            </a:solidFill>
            <a:prstDash val="solid"/>
            <a:round/>
            <a:headEnd len="med" w="med" type="none"/>
            <a:tailEnd len="med" w="med" type="none"/>
          </a:ln>
        </p:spPr>
      </p:cxnSp>
      <p:pic>
        <p:nvPicPr>
          <p:cNvPr id="31" name="Google Shape;31;p4"/>
          <p:cNvPicPr preferRelativeResize="0"/>
          <p:nvPr/>
        </p:nvPicPr>
        <p:blipFill rotWithShape="1">
          <a:blip r:embed="rId2">
            <a:alphaModFix/>
          </a:blip>
          <a:srcRect b="0" l="0" r="0" t="0"/>
          <a:stretch/>
        </p:blipFill>
        <p:spPr>
          <a:xfrm>
            <a:off x="8036222" y="6458212"/>
            <a:ext cx="1107778" cy="399788"/>
          </a:xfrm>
          <a:prstGeom prst="rect">
            <a:avLst/>
          </a:prstGeom>
          <a:noFill/>
          <a:ln>
            <a:noFill/>
          </a:ln>
        </p:spPr>
      </p:pic>
      <p:sp>
        <p:nvSpPr>
          <p:cNvPr id="32" name="Google Shape;32;p4"/>
          <p:cNvSpPr/>
          <p:nvPr/>
        </p:nvSpPr>
        <p:spPr>
          <a:xfrm>
            <a:off x="123567" y="6492026"/>
            <a:ext cx="807308" cy="33216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346271"/>
              </a:buClr>
              <a:buSzPts val="800"/>
              <a:buFont typeface="Calibri"/>
              <a:buNone/>
            </a:pPr>
            <a:r>
              <a:rPr b="0" i="1" lang="en-US" sz="800" u="none" cap="none" strike="noStrike">
                <a:solidFill>
                  <a:srgbClr val="346271"/>
                </a:solidFill>
                <a:latin typeface="Calibri"/>
                <a:ea typeface="Calibri"/>
                <a:cs typeface="Calibri"/>
                <a:sym typeface="Calibri"/>
              </a:rPr>
              <a:t>Author(s)  </a:t>
            </a:r>
            <a:fld id="{00000000-1234-1234-1234-123412341234}" type="slidenum">
              <a:rPr b="0" i="1" lang="en-US" sz="800" u="none" cap="none" strike="noStrike">
                <a:solidFill>
                  <a:srgbClr val="346271"/>
                </a:solidFill>
                <a:latin typeface="Calibri"/>
                <a:ea typeface="Calibri"/>
                <a:cs typeface="Calibri"/>
                <a:sym typeface="Calibri"/>
              </a:rPr>
              <a:t>‹#›</a:t>
            </a:fld>
            <a:endParaRPr b="0" i="1" sz="800" u="none" cap="none" strike="noStrike">
              <a:solidFill>
                <a:srgbClr val="346271"/>
              </a:solidFill>
              <a:latin typeface="Calibri"/>
              <a:ea typeface="Calibri"/>
              <a:cs typeface="Calibri"/>
              <a:sym typeface="Calibri"/>
            </a:endParaRPr>
          </a:p>
        </p:txBody>
      </p:sp>
      <p:sp>
        <p:nvSpPr>
          <p:cNvPr id="33" name="Google Shape;33;p4"/>
          <p:cNvSpPr txBox="1"/>
          <p:nvPr>
            <p:ph idx="1" type="body"/>
          </p:nvPr>
        </p:nvSpPr>
        <p:spPr>
          <a:xfrm>
            <a:off x="-1588" y="625475"/>
            <a:ext cx="9144001" cy="5659438"/>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Noto Sans Symbols"/>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olo e contenuto">
  <p:cSld name="4_Titolo e contenuto">
    <p:bg>
      <p:bgPr>
        <a:solidFill>
          <a:schemeClr val="lt1"/>
        </a:solidFill>
      </p:bgPr>
    </p:bg>
    <p:spTree>
      <p:nvGrpSpPr>
        <p:cNvPr id="34" name="Shape 34"/>
        <p:cNvGrpSpPr/>
        <p:nvPr/>
      </p:nvGrpSpPr>
      <p:grpSpPr>
        <a:xfrm>
          <a:off x="0" y="0"/>
          <a:ext cx="0" cy="0"/>
          <a:chOff x="0" y="0"/>
          <a:chExt cx="0" cy="0"/>
        </a:xfrm>
      </p:grpSpPr>
      <p:sp>
        <p:nvSpPr>
          <p:cNvPr id="35" name="Google Shape;35;p5"/>
          <p:cNvSpPr txBox="1"/>
          <p:nvPr>
            <p:ph type="title"/>
          </p:nvPr>
        </p:nvSpPr>
        <p:spPr>
          <a:xfrm>
            <a:off x="-1588" y="2938829"/>
            <a:ext cx="9144000" cy="55489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sz="3200">
                <a:solidFill>
                  <a:srgbClr val="EB723E"/>
                </a:solidFill>
                <a:latin typeface="Calibri"/>
                <a:ea typeface="Calibri"/>
                <a:cs typeface="Calibri"/>
                <a:sym typeface="Calibri"/>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pic>
        <p:nvPicPr>
          <p:cNvPr id="36" name="Google Shape;36;p5"/>
          <p:cNvPicPr preferRelativeResize="0"/>
          <p:nvPr/>
        </p:nvPicPr>
        <p:blipFill rotWithShape="1">
          <a:blip r:embed="rId2">
            <a:alphaModFix/>
          </a:blip>
          <a:srcRect b="0" l="0" r="0" t="0"/>
          <a:stretch/>
        </p:blipFill>
        <p:spPr>
          <a:xfrm>
            <a:off x="8036222" y="6458212"/>
            <a:ext cx="1107778" cy="39978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olo e contenuto">
  <p:cSld name="1_Titolo e contenuto">
    <p:bg>
      <p:bgPr>
        <a:solidFill>
          <a:schemeClr val="lt1"/>
        </a:solidFill>
      </p:bgPr>
    </p:bg>
    <p:spTree>
      <p:nvGrpSpPr>
        <p:cNvPr id="37" name="Shape 37"/>
        <p:cNvGrpSpPr/>
        <p:nvPr/>
      </p:nvGrpSpPr>
      <p:grpSpPr>
        <a:xfrm>
          <a:off x="0" y="0"/>
          <a:ext cx="0" cy="0"/>
          <a:chOff x="0" y="0"/>
          <a:chExt cx="0" cy="0"/>
        </a:xfrm>
      </p:grpSpPr>
      <p:sp>
        <p:nvSpPr>
          <p:cNvPr id="38" name="Google Shape;38;p6"/>
          <p:cNvSpPr txBox="1"/>
          <p:nvPr/>
        </p:nvSpPr>
        <p:spPr>
          <a:xfrm>
            <a:off x="318405" y="1404517"/>
            <a:ext cx="8507187" cy="423672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chemeClr val="dk1"/>
              </a:buClr>
              <a:buSzPts val="1050"/>
              <a:buFont typeface="Arial"/>
              <a:buNone/>
            </a:pPr>
            <a:r>
              <a:t/>
            </a:r>
            <a:endParaRPr b="1" i="0" sz="1050" u="none" cap="none" strike="noStrike">
              <a:solidFill>
                <a:srgbClr val="5BA1C0"/>
              </a:solidFill>
              <a:latin typeface="Calibri"/>
              <a:ea typeface="Calibri"/>
              <a:cs typeface="Calibri"/>
              <a:sym typeface="Calibri"/>
            </a:endParaRPr>
          </a:p>
          <a:p>
            <a:pPr indent="0" lvl="0" marL="0" marR="0" rtl="0" algn="ctr">
              <a:lnSpc>
                <a:spcPct val="150000"/>
              </a:lnSpc>
              <a:spcBef>
                <a:spcPts val="720"/>
              </a:spcBef>
              <a:spcAft>
                <a:spcPts val="0"/>
              </a:spcAft>
              <a:buClr>
                <a:srgbClr val="EB723E"/>
              </a:buClr>
              <a:buSzPts val="3600"/>
              <a:buFont typeface="Arial"/>
              <a:buNone/>
            </a:pPr>
            <a:r>
              <a:rPr b="1" i="0" lang="en-US" sz="3600" u="none" cap="none" strike="noStrike">
                <a:solidFill>
                  <a:srgbClr val="EB723E"/>
                </a:solidFill>
                <a:latin typeface="Arial"/>
                <a:ea typeface="Arial"/>
                <a:cs typeface="Arial"/>
                <a:sym typeface="Arial"/>
              </a:rPr>
              <a:t>Thank you !</a:t>
            </a:r>
            <a:endParaRPr/>
          </a:p>
          <a:p>
            <a:pPr indent="0" lvl="0" marL="0" marR="0" rtl="0" algn="ctr">
              <a:lnSpc>
                <a:spcPct val="150000"/>
              </a:lnSpc>
              <a:spcBef>
                <a:spcPts val="200"/>
              </a:spcBef>
              <a:spcAft>
                <a:spcPts val="0"/>
              </a:spcAft>
              <a:buClr>
                <a:schemeClr val="dk1"/>
              </a:buClr>
              <a:buSzPts val="1000"/>
              <a:buFont typeface="Arial"/>
              <a:buNone/>
            </a:pPr>
            <a:r>
              <a:t/>
            </a:r>
            <a:endParaRPr b="1" i="0" sz="1000" u="none" cap="none" strike="noStrike">
              <a:solidFill>
                <a:srgbClr val="5BA1C0"/>
              </a:solidFill>
              <a:latin typeface="Arial"/>
              <a:ea typeface="Arial"/>
              <a:cs typeface="Arial"/>
              <a:sym typeface="Arial"/>
            </a:endParaRPr>
          </a:p>
          <a:p>
            <a:pPr indent="0" lvl="0" marL="0" marR="0" rtl="0" algn="ctr">
              <a:lnSpc>
                <a:spcPct val="150000"/>
              </a:lnSpc>
              <a:spcBef>
                <a:spcPts val="520"/>
              </a:spcBef>
              <a:spcAft>
                <a:spcPts val="0"/>
              </a:spcAft>
              <a:buClr>
                <a:srgbClr val="EB723E"/>
              </a:buClr>
              <a:buSzPts val="2600"/>
              <a:buFont typeface="Arial"/>
              <a:buNone/>
            </a:pPr>
            <a:r>
              <a:rPr b="0" i="0" lang="en-US" sz="2600" u="none" cap="none" strike="noStrike">
                <a:solidFill>
                  <a:srgbClr val="EB723E"/>
                </a:solidFill>
                <a:latin typeface="Arial"/>
                <a:ea typeface="Arial"/>
                <a:cs typeface="Arial"/>
                <a:sym typeface="Arial"/>
              </a:rPr>
              <a:t>www.project-neon.eu</a:t>
            </a:r>
            <a:endParaRPr b="0" i="0" sz="2600" u="none" cap="none" strike="noStrike">
              <a:solidFill>
                <a:srgbClr val="EB723E"/>
              </a:solidFill>
              <a:latin typeface="Arial"/>
              <a:ea typeface="Arial"/>
              <a:cs typeface="Arial"/>
              <a:sym typeface="Arial"/>
            </a:endParaRPr>
          </a:p>
        </p:txBody>
      </p:sp>
      <p:pic>
        <p:nvPicPr>
          <p:cNvPr id="39" name="Google Shape;39;p6"/>
          <p:cNvPicPr preferRelativeResize="0"/>
          <p:nvPr/>
        </p:nvPicPr>
        <p:blipFill rotWithShape="1">
          <a:blip r:embed="rId2">
            <a:alphaModFix/>
          </a:blip>
          <a:srcRect b="0" l="0" r="0" t="0"/>
          <a:stretch/>
        </p:blipFill>
        <p:spPr>
          <a:xfrm>
            <a:off x="2494948" y="3867664"/>
            <a:ext cx="4154100" cy="158578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Layout personalizzato">
  <p:cSld name="3_Layout personalizzato">
    <p:spTree>
      <p:nvGrpSpPr>
        <p:cNvPr id="40" name="Shape 40"/>
        <p:cNvGrpSpPr/>
        <p:nvPr/>
      </p:nvGrpSpPr>
      <p:grpSpPr>
        <a:xfrm>
          <a:off x="0" y="0"/>
          <a:ext cx="0" cy="0"/>
          <a:chOff x="0" y="0"/>
          <a:chExt cx="0" cy="0"/>
        </a:xfrm>
      </p:grpSpPr>
      <p:sp>
        <p:nvSpPr>
          <p:cNvPr id="41" name="Google Shape;41;p7"/>
          <p:cNvSpPr txBox="1"/>
          <p:nvPr/>
        </p:nvSpPr>
        <p:spPr>
          <a:xfrm>
            <a:off x="87780" y="5626034"/>
            <a:ext cx="5647336" cy="615553"/>
          </a:xfrm>
          <a:prstGeom prst="rect">
            <a:avLst/>
          </a:prstGeom>
          <a:noFill/>
          <a:ln>
            <a:noFill/>
          </a:ln>
        </p:spPr>
        <p:txBody>
          <a:bodyPr anchorCtr="0" anchor="t" bIns="0" lIns="0" spcFirstLastPara="1" rIns="0" wrap="square" tIns="0">
            <a:spAutoFit/>
          </a:bodyPr>
          <a:lstStyle/>
          <a:p>
            <a:pPr indent="0" lvl="0" marL="0" marR="0" rtl="0" algn="just">
              <a:lnSpc>
                <a:spcPct val="152380"/>
              </a:lnSpc>
              <a:spcBef>
                <a:spcPts val="0"/>
              </a:spcBef>
              <a:spcAft>
                <a:spcPts val="0"/>
              </a:spcAft>
              <a:buClr>
                <a:srgbClr val="14499C"/>
              </a:buClr>
              <a:buSzPts val="1050"/>
              <a:buFont typeface="Arial"/>
              <a:buNone/>
            </a:pPr>
            <a:r>
              <a:rPr b="1" i="0" lang="en-US" sz="1050" u="none" cap="none" strike="noStrike">
                <a:solidFill>
                  <a:srgbClr val="14499C"/>
                </a:solidFill>
                <a:latin typeface="Calibri"/>
                <a:ea typeface="Calibri"/>
                <a:cs typeface="Calibri"/>
                <a:sym typeface="Calibri"/>
              </a:rPr>
              <a:t>Disclaimer: The European Commission support for the production of this website does not constitute an endorsement of the contents which reflects the views only of the authors, and the Commission cannot be held responsible for any use which may be made of the information contained therein.</a:t>
            </a:r>
            <a:endParaRPr b="0" i="0" sz="1050" u="none" cap="none" strike="noStrike">
              <a:solidFill>
                <a:srgbClr val="14499C"/>
              </a:solidFill>
              <a:latin typeface="Calibri"/>
              <a:ea typeface="Calibri"/>
              <a:cs typeface="Calibri"/>
              <a:sym typeface="Calibri"/>
            </a:endParaRPr>
          </a:p>
        </p:txBody>
      </p:sp>
      <p:pic>
        <p:nvPicPr>
          <p:cNvPr id="42" name="Google Shape;42;p7"/>
          <p:cNvPicPr preferRelativeResize="0"/>
          <p:nvPr/>
        </p:nvPicPr>
        <p:blipFill rotWithShape="1">
          <a:blip r:embed="rId2">
            <a:alphaModFix/>
          </a:blip>
          <a:srcRect b="0" l="25731" r="0" t="0"/>
          <a:stretch/>
        </p:blipFill>
        <p:spPr>
          <a:xfrm>
            <a:off x="5786907" y="5436932"/>
            <a:ext cx="3357093" cy="993758"/>
          </a:xfrm>
          <a:prstGeom prst="rect">
            <a:avLst/>
          </a:prstGeom>
          <a:noFill/>
          <a:ln>
            <a:noFill/>
          </a:ln>
        </p:spPr>
      </p:pic>
      <p:sp>
        <p:nvSpPr>
          <p:cNvPr id="43" name="Google Shape;43;p7"/>
          <p:cNvSpPr/>
          <p:nvPr/>
        </p:nvSpPr>
        <p:spPr>
          <a:xfrm>
            <a:off x="0" y="3036797"/>
            <a:ext cx="9152069" cy="218802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4" name="Google Shape;44;p7"/>
          <p:cNvSpPr/>
          <p:nvPr/>
        </p:nvSpPr>
        <p:spPr>
          <a:xfrm>
            <a:off x="0" y="750064"/>
            <a:ext cx="8833662" cy="1531807"/>
          </a:xfrm>
          <a:prstGeom prst="rect">
            <a:avLst/>
          </a:prstGeom>
          <a:solidFill>
            <a:srgbClr val="EB723E"/>
          </a:solidFill>
          <a:ln>
            <a:noFill/>
          </a:ln>
        </p:spPr>
        <p:txBody>
          <a:bodyPr anchorCtr="0" anchor="ctr" bIns="0" lIns="540000" spcFirstLastPara="1" rIns="0" wrap="square" tIns="0">
            <a:noAutofit/>
          </a:bodyPr>
          <a:lstStyle/>
          <a:p>
            <a:pPr indent="0" lvl="0" marL="0" marR="0" rtl="0" algn="l">
              <a:spcBef>
                <a:spcPts val="0"/>
              </a:spcBef>
              <a:spcAft>
                <a:spcPts val="0"/>
              </a:spcAft>
              <a:buNone/>
            </a:pPr>
            <a:r>
              <a:t/>
            </a:r>
            <a:endParaRPr b="1" i="0" sz="3200" u="none" cap="none" strike="noStrike">
              <a:solidFill>
                <a:schemeClr val="lt1"/>
              </a:solidFill>
              <a:latin typeface="Calibri"/>
              <a:ea typeface="Calibri"/>
              <a:cs typeface="Calibri"/>
              <a:sym typeface="Calibri"/>
            </a:endParaRPr>
          </a:p>
        </p:txBody>
      </p:sp>
      <p:sp>
        <p:nvSpPr>
          <p:cNvPr id="45" name="Google Shape;45;p7"/>
          <p:cNvSpPr/>
          <p:nvPr/>
        </p:nvSpPr>
        <p:spPr>
          <a:xfrm>
            <a:off x="1" y="6398813"/>
            <a:ext cx="8833661" cy="265078"/>
          </a:xfrm>
          <a:prstGeom prst="rect">
            <a:avLst/>
          </a:prstGeom>
          <a:solidFill>
            <a:srgbClr val="EB723E"/>
          </a:solidFill>
          <a:ln>
            <a:noFill/>
          </a:ln>
          <a:effectLst>
            <a:outerShdw sx="103000" rotWithShape="0" algn="tl" dir="3600010" dist="63500" sy="103000">
              <a:srgbClr val="1FBFD9">
                <a:alpha val="49803"/>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0" i="0" sz="1600" u="none" cap="none" strike="noStrike">
              <a:solidFill>
                <a:schemeClr val="lt1"/>
              </a:solidFill>
              <a:latin typeface="Calibri"/>
              <a:ea typeface="Calibri"/>
              <a:cs typeface="Calibri"/>
              <a:sym typeface="Calibri"/>
            </a:endParaRPr>
          </a:p>
        </p:txBody>
      </p:sp>
      <p:pic>
        <p:nvPicPr>
          <p:cNvPr id="46" name="Google Shape;46;p7"/>
          <p:cNvPicPr preferRelativeResize="0"/>
          <p:nvPr/>
        </p:nvPicPr>
        <p:blipFill rotWithShape="1">
          <a:blip r:embed="rId3">
            <a:alphaModFix/>
          </a:blip>
          <a:srcRect b="0" l="0" r="0" t="0"/>
          <a:stretch/>
        </p:blipFill>
        <p:spPr>
          <a:xfrm>
            <a:off x="2148397" y="3264860"/>
            <a:ext cx="4536867" cy="173190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0" y="0"/>
            <a:ext cx="9144000" cy="922338"/>
          </a:xfrm>
          <a:prstGeom prst="rect">
            <a:avLst/>
          </a:prstGeom>
          <a:solidFill>
            <a:srgbClr val="3F3F3F"/>
          </a:solid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6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36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36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36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36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32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32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32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32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9.png"/><Relationship Id="rId4" Type="http://schemas.openxmlformats.org/officeDocument/2006/relationships/image" Target="../media/image20.png"/><Relationship Id="rId5" Type="http://schemas.openxmlformats.org/officeDocument/2006/relationships/image" Target="../media/image26.png"/><Relationship Id="rId6" Type="http://schemas.openxmlformats.org/officeDocument/2006/relationships/image" Target="../media/image31.png"/><Relationship Id="rId7" Type="http://schemas.openxmlformats.org/officeDocument/2006/relationships/image" Target="../media/image30.png"/><Relationship Id="rId8" Type="http://schemas.openxmlformats.org/officeDocument/2006/relationships/image" Target="../media/image4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2.png"/><Relationship Id="rId4" Type="http://schemas.openxmlformats.org/officeDocument/2006/relationships/image" Target="../media/image37.png"/><Relationship Id="rId5" Type="http://schemas.openxmlformats.org/officeDocument/2006/relationships/image" Target="../media/image55.png"/><Relationship Id="rId6" Type="http://schemas.openxmlformats.org/officeDocument/2006/relationships/image" Target="../media/image3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8.pn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9.png"/><Relationship Id="rId4" Type="http://schemas.openxmlformats.org/officeDocument/2006/relationships/image" Target="../media/image41.png"/><Relationship Id="rId5" Type="http://schemas.openxmlformats.org/officeDocument/2006/relationships/image" Target="../media/image4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3.png"/><Relationship Id="rId4" Type="http://schemas.openxmlformats.org/officeDocument/2006/relationships/image" Target="../media/image4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2.png"/><Relationship Id="rId4" Type="http://schemas.openxmlformats.org/officeDocument/2006/relationships/image" Target="../media/image50.png"/><Relationship Id="rId5" Type="http://schemas.openxmlformats.org/officeDocument/2006/relationships/image" Target="../media/image49.png"/><Relationship Id="rId6" Type="http://schemas.openxmlformats.org/officeDocument/2006/relationships/image" Target="../media/image4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5.png"/><Relationship Id="rId4" Type="http://schemas.openxmlformats.org/officeDocument/2006/relationships/image" Target="../media/image48.png"/><Relationship Id="rId9" Type="http://schemas.openxmlformats.org/officeDocument/2006/relationships/image" Target="../media/image52.png"/><Relationship Id="rId5" Type="http://schemas.openxmlformats.org/officeDocument/2006/relationships/image" Target="../media/image47.png"/><Relationship Id="rId6" Type="http://schemas.openxmlformats.org/officeDocument/2006/relationships/image" Target="../media/image51.png"/><Relationship Id="rId7" Type="http://schemas.openxmlformats.org/officeDocument/2006/relationships/image" Target="../media/image53.png"/><Relationship Id="rId8" Type="http://schemas.openxmlformats.org/officeDocument/2006/relationships/image" Target="../media/image5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5.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21.png"/><Relationship Id="rId10" Type="http://schemas.openxmlformats.org/officeDocument/2006/relationships/image" Target="../media/image22.png"/><Relationship Id="rId9" Type="http://schemas.openxmlformats.org/officeDocument/2006/relationships/image" Target="../media/image28.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19.png"/><Relationship Id="rId8"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8"/>
          <p:cNvSpPr/>
          <p:nvPr/>
        </p:nvSpPr>
        <p:spPr>
          <a:xfrm>
            <a:off x="-188007" y="725295"/>
            <a:ext cx="8833661" cy="1531807"/>
          </a:xfrm>
          <a:prstGeom prst="rect">
            <a:avLst/>
          </a:prstGeom>
          <a:noFill/>
          <a:ln>
            <a:noFill/>
          </a:ln>
        </p:spPr>
        <p:txBody>
          <a:bodyPr anchorCtr="0" anchor="ctr" bIns="0" lIns="540000" spcFirstLastPara="1" rIns="0" wrap="square" tIns="0">
            <a:noAutofit/>
          </a:bodyPr>
          <a:lstStyle/>
          <a:p>
            <a:pPr indent="0" lvl="0" marL="0" marR="0" rtl="0" algn="ctr">
              <a:spcBef>
                <a:spcPts val="0"/>
              </a:spcBef>
              <a:spcAft>
                <a:spcPts val="0"/>
              </a:spcAft>
              <a:buNone/>
            </a:pPr>
            <a:r>
              <a:rPr b="1" lang="en-US" sz="3200">
                <a:solidFill>
                  <a:schemeClr val="lt1"/>
                </a:solidFill>
              </a:rPr>
              <a:t>Experimentando en un Laboratorio Remoto de Radio Definida por Software</a:t>
            </a:r>
            <a:endParaRPr b="1" sz="3200">
              <a:solidFill>
                <a:schemeClr val="lt1"/>
              </a:solidFill>
            </a:endParaRPr>
          </a:p>
        </p:txBody>
      </p:sp>
      <p:sp>
        <p:nvSpPr>
          <p:cNvPr id="52" name="Google Shape;52;p8"/>
          <p:cNvSpPr txBox="1"/>
          <p:nvPr/>
        </p:nvSpPr>
        <p:spPr>
          <a:xfrm>
            <a:off x="-8069" y="6417614"/>
            <a:ext cx="9152069" cy="246221"/>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lang="en-US" sz="1600">
                <a:solidFill>
                  <a:schemeClr val="lt1"/>
                </a:solidFill>
                <a:latin typeface="Calibri"/>
                <a:ea typeface="Calibri"/>
                <a:cs typeface="Calibri"/>
                <a:sym typeface="Calibri"/>
              </a:rPr>
              <a:t>Sep 2, 2022 - Córdoba</a:t>
            </a:r>
            <a:endParaRPr b="1" i="0" sz="1600" u="none" cap="none" strike="noStrike">
              <a:solidFill>
                <a:schemeClr val="lt1"/>
              </a:solidFill>
              <a:latin typeface="Calibri"/>
              <a:ea typeface="Calibri"/>
              <a:cs typeface="Calibri"/>
              <a:sym typeface="Calibri"/>
            </a:endParaRPr>
          </a:p>
        </p:txBody>
      </p:sp>
      <p:sp>
        <p:nvSpPr>
          <p:cNvPr id="53" name="Google Shape;53;p8"/>
          <p:cNvSpPr/>
          <p:nvPr/>
        </p:nvSpPr>
        <p:spPr>
          <a:xfrm>
            <a:off x="0" y="5582653"/>
            <a:ext cx="5813659" cy="72189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4" name="Google Shape;54;p8"/>
          <p:cNvSpPr txBox="1"/>
          <p:nvPr/>
        </p:nvSpPr>
        <p:spPr>
          <a:xfrm>
            <a:off x="52753" y="5600485"/>
            <a:ext cx="5653455" cy="668645"/>
          </a:xfrm>
          <a:prstGeom prst="rect">
            <a:avLst/>
          </a:prstGeom>
          <a:noFill/>
          <a:ln>
            <a:noFill/>
          </a:ln>
        </p:spPr>
        <p:txBody>
          <a:bodyPr anchorCtr="0" anchor="ctr" bIns="0" lIns="0" spcFirstLastPara="1" rIns="0" wrap="square" tIns="0">
            <a:spAutoFit/>
          </a:bodyPr>
          <a:lstStyle/>
          <a:p>
            <a:pPr indent="0" lvl="0" marL="0" marR="0" rtl="0" algn="just">
              <a:lnSpc>
                <a:spcPct val="150000"/>
              </a:lnSpc>
              <a:spcBef>
                <a:spcPts val="0"/>
              </a:spcBef>
              <a:spcAft>
                <a:spcPts val="0"/>
              </a:spcAft>
              <a:buNone/>
            </a:pPr>
            <a:r>
              <a:rPr b="1" i="0" lang="en-US" sz="1000" u="none" cap="none" strike="noStrike">
                <a:solidFill>
                  <a:srgbClr val="14499C"/>
                </a:solidFill>
                <a:latin typeface="Calibri"/>
                <a:ea typeface="Calibri"/>
                <a:cs typeface="Calibri"/>
                <a:sym typeface="Calibri"/>
              </a:rPr>
              <a:t>Disclaimer: The European Commission support for the production of this publication does not constitute an endorsement of the contents which reflects the views only of the authors, and the Commission cannot be held responsible for any use which may be made of the information contained therein.</a:t>
            </a:r>
            <a:endParaRPr b="1" i="0" sz="1000" u="none" cap="none" strike="noStrike">
              <a:solidFill>
                <a:srgbClr val="14499C"/>
              </a:solidFill>
              <a:latin typeface="Calibri"/>
              <a:ea typeface="Calibri"/>
              <a:cs typeface="Calibri"/>
              <a:sym typeface="Calibri"/>
            </a:endParaRPr>
          </a:p>
        </p:txBody>
      </p:sp>
      <p:sp>
        <p:nvSpPr>
          <p:cNvPr id="55" name="Google Shape;55;p8"/>
          <p:cNvSpPr/>
          <p:nvPr/>
        </p:nvSpPr>
        <p:spPr>
          <a:xfrm>
            <a:off x="5163075" y="3591825"/>
            <a:ext cx="1772400" cy="1123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0" y="1"/>
            <a:ext cx="9144000" cy="555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Transmitiendo tonos senoidales: Visualización</a:t>
            </a:r>
            <a:endParaRPr/>
          </a:p>
        </p:txBody>
      </p:sp>
      <p:pic>
        <p:nvPicPr>
          <p:cNvPr id="152" name="Google Shape;152;p17"/>
          <p:cNvPicPr preferRelativeResize="0"/>
          <p:nvPr/>
        </p:nvPicPr>
        <p:blipFill>
          <a:blip r:embed="rId3">
            <a:alphaModFix/>
          </a:blip>
          <a:stretch>
            <a:fillRect/>
          </a:stretch>
        </p:blipFill>
        <p:spPr>
          <a:xfrm>
            <a:off x="6038025" y="3840350"/>
            <a:ext cx="3009901" cy="1830643"/>
          </a:xfrm>
          <a:prstGeom prst="rect">
            <a:avLst/>
          </a:prstGeom>
          <a:noFill/>
          <a:ln>
            <a:noFill/>
          </a:ln>
        </p:spPr>
      </p:pic>
      <p:pic>
        <p:nvPicPr>
          <p:cNvPr id="153" name="Google Shape;153;p17"/>
          <p:cNvPicPr preferRelativeResize="0"/>
          <p:nvPr/>
        </p:nvPicPr>
        <p:blipFill>
          <a:blip r:embed="rId4">
            <a:alphaModFix/>
          </a:blip>
          <a:stretch>
            <a:fillRect/>
          </a:stretch>
        </p:blipFill>
        <p:spPr>
          <a:xfrm>
            <a:off x="5915025" y="1533525"/>
            <a:ext cx="3009901" cy="1824450"/>
          </a:xfrm>
          <a:prstGeom prst="rect">
            <a:avLst/>
          </a:prstGeom>
          <a:noFill/>
          <a:ln>
            <a:noFill/>
          </a:ln>
        </p:spPr>
      </p:pic>
      <p:pic>
        <p:nvPicPr>
          <p:cNvPr id="154" name="Google Shape;154;p17"/>
          <p:cNvPicPr preferRelativeResize="0"/>
          <p:nvPr/>
        </p:nvPicPr>
        <p:blipFill>
          <a:blip r:embed="rId5">
            <a:alphaModFix/>
          </a:blip>
          <a:stretch>
            <a:fillRect/>
          </a:stretch>
        </p:blipFill>
        <p:spPr>
          <a:xfrm>
            <a:off x="152400" y="1525125"/>
            <a:ext cx="3009901" cy="1825684"/>
          </a:xfrm>
          <a:prstGeom prst="rect">
            <a:avLst/>
          </a:prstGeom>
          <a:noFill/>
          <a:ln>
            <a:noFill/>
          </a:ln>
        </p:spPr>
      </p:pic>
      <p:pic>
        <p:nvPicPr>
          <p:cNvPr id="155" name="Google Shape;155;p17"/>
          <p:cNvPicPr preferRelativeResize="0"/>
          <p:nvPr/>
        </p:nvPicPr>
        <p:blipFill>
          <a:blip r:embed="rId6">
            <a:alphaModFix/>
          </a:blip>
          <a:stretch>
            <a:fillRect/>
          </a:stretch>
        </p:blipFill>
        <p:spPr>
          <a:xfrm>
            <a:off x="152400" y="3789025"/>
            <a:ext cx="3114675" cy="1887875"/>
          </a:xfrm>
          <a:prstGeom prst="rect">
            <a:avLst/>
          </a:prstGeom>
          <a:noFill/>
          <a:ln>
            <a:noFill/>
          </a:ln>
        </p:spPr>
      </p:pic>
      <p:pic>
        <p:nvPicPr>
          <p:cNvPr id="156" name="Google Shape;156;p17"/>
          <p:cNvPicPr preferRelativeResize="0"/>
          <p:nvPr/>
        </p:nvPicPr>
        <p:blipFill>
          <a:blip r:embed="rId7">
            <a:alphaModFix/>
          </a:blip>
          <a:stretch>
            <a:fillRect/>
          </a:stretch>
        </p:blipFill>
        <p:spPr>
          <a:xfrm>
            <a:off x="3345700" y="3941425"/>
            <a:ext cx="2635751" cy="1583074"/>
          </a:xfrm>
          <a:prstGeom prst="rect">
            <a:avLst/>
          </a:prstGeom>
          <a:noFill/>
          <a:ln>
            <a:noFill/>
          </a:ln>
        </p:spPr>
      </p:pic>
      <p:pic>
        <p:nvPicPr>
          <p:cNvPr id="157" name="Google Shape;157;p17"/>
          <p:cNvPicPr preferRelativeResize="0"/>
          <p:nvPr/>
        </p:nvPicPr>
        <p:blipFill>
          <a:blip r:embed="rId8">
            <a:alphaModFix/>
          </a:blip>
          <a:stretch>
            <a:fillRect/>
          </a:stretch>
        </p:blipFill>
        <p:spPr>
          <a:xfrm>
            <a:off x="3206875" y="1703756"/>
            <a:ext cx="2635751" cy="160201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0" y="1"/>
            <a:ext cx="9144000" cy="555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Filtrando señales</a:t>
            </a:r>
            <a:endParaRPr/>
          </a:p>
        </p:txBody>
      </p:sp>
      <p:pic>
        <p:nvPicPr>
          <p:cNvPr id="164" name="Google Shape;164;p18"/>
          <p:cNvPicPr preferRelativeResize="0"/>
          <p:nvPr/>
        </p:nvPicPr>
        <p:blipFill>
          <a:blip r:embed="rId3">
            <a:alphaModFix/>
          </a:blip>
          <a:stretch>
            <a:fillRect/>
          </a:stretch>
        </p:blipFill>
        <p:spPr>
          <a:xfrm>
            <a:off x="3067050" y="3106375"/>
            <a:ext cx="2895599" cy="1750425"/>
          </a:xfrm>
          <a:prstGeom prst="rect">
            <a:avLst/>
          </a:prstGeom>
          <a:noFill/>
          <a:ln>
            <a:noFill/>
          </a:ln>
        </p:spPr>
      </p:pic>
      <p:pic>
        <p:nvPicPr>
          <p:cNvPr id="165" name="Google Shape;165;p18"/>
          <p:cNvPicPr preferRelativeResize="0"/>
          <p:nvPr/>
        </p:nvPicPr>
        <p:blipFill>
          <a:blip r:embed="rId4">
            <a:alphaModFix/>
          </a:blip>
          <a:stretch>
            <a:fillRect/>
          </a:stretch>
        </p:blipFill>
        <p:spPr>
          <a:xfrm>
            <a:off x="6128400" y="3102378"/>
            <a:ext cx="2933274" cy="1780371"/>
          </a:xfrm>
          <a:prstGeom prst="rect">
            <a:avLst/>
          </a:prstGeom>
          <a:noFill/>
          <a:ln>
            <a:noFill/>
          </a:ln>
        </p:spPr>
      </p:pic>
      <p:pic>
        <p:nvPicPr>
          <p:cNvPr id="166" name="Google Shape;166;p18"/>
          <p:cNvPicPr preferRelativeResize="0"/>
          <p:nvPr/>
        </p:nvPicPr>
        <p:blipFill>
          <a:blip r:embed="rId5">
            <a:alphaModFix/>
          </a:blip>
          <a:stretch>
            <a:fillRect/>
          </a:stretch>
        </p:blipFill>
        <p:spPr>
          <a:xfrm>
            <a:off x="76200" y="3106375"/>
            <a:ext cx="2826075" cy="1703750"/>
          </a:xfrm>
          <a:prstGeom prst="rect">
            <a:avLst/>
          </a:prstGeom>
          <a:noFill/>
          <a:ln>
            <a:noFill/>
          </a:ln>
        </p:spPr>
      </p:pic>
      <p:pic>
        <p:nvPicPr>
          <p:cNvPr id="167" name="Google Shape;167;p18"/>
          <p:cNvPicPr preferRelativeResize="0"/>
          <p:nvPr/>
        </p:nvPicPr>
        <p:blipFill>
          <a:blip r:embed="rId6">
            <a:alphaModFix/>
          </a:blip>
          <a:stretch>
            <a:fillRect/>
          </a:stretch>
        </p:blipFill>
        <p:spPr>
          <a:xfrm>
            <a:off x="990600" y="839325"/>
            <a:ext cx="6153150" cy="1880975"/>
          </a:xfrm>
          <a:prstGeom prst="rect">
            <a:avLst/>
          </a:prstGeom>
          <a:noFill/>
          <a:ln>
            <a:noFill/>
          </a:ln>
        </p:spPr>
      </p:pic>
      <p:sp>
        <p:nvSpPr>
          <p:cNvPr id="168" name="Google Shape;168;p18"/>
          <p:cNvSpPr/>
          <p:nvPr/>
        </p:nvSpPr>
        <p:spPr>
          <a:xfrm>
            <a:off x="1085850" y="1267900"/>
            <a:ext cx="952500" cy="3990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0" y="1"/>
            <a:ext cx="9144000" cy="555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Mas señales</a:t>
            </a:r>
            <a:endParaRPr/>
          </a:p>
        </p:txBody>
      </p:sp>
      <p:pic>
        <p:nvPicPr>
          <p:cNvPr id="175" name="Google Shape;175;p19"/>
          <p:cNvPicPr preferRelativeResize="0"/>
          <p:nvPr/>
        </p:nvPicPr>
        <p:blipFill>
          <a:blip r:embed="rId3">
            <a:alphaModFix/>
          </a:blip>
          <a:stretch>
            <a:fillRect/>
          </a:stretch>
        </p:blipFill>
        <p:spPr>
          <a:xfrm>
            <a:off x="3352800" y="1427225"/>
            <a:ext cx="4638676" cy="3106675"/>
          </a:xfrm>
          <a:prstGeom prst="rect">
            <a:avLst/>
          </a:prstGeom>
          <a:noFill/>
          <a:ln>
            <a:noFill/>
          </a:ln>
        </p:spPr>
      </p:pic>
      <p:pic>
        <p:nvPicPr>
          <p:cNvPr id="176" name="Google Shape;176;p19"/>
          <p:cNvPicPr preferRelativeResize="0"/>
          <p:nvPr/>
        </p:nvPicPr>
        <p:blipFill>
          <a:blip r:embed="rId4">
            <a:alphaModFix/>
          </a:blip>
          <a:stretch>
            <a:fillRect/>
          </a:stretch>
        </p:blipFill>
        <p:spPr>
          <a:xfrm>
            <a:off x="304800" y="1525125"/>
            <a:ext cx="2438400" cy="2838995"/>
          </a:xfrm>
          <a:prstGeom prst="rect">
            <a:avLst/>
          </a:prstGeom>
          <a:noFill/>
          <a:ln>
            <a:noFill/>
          </a:ln>
        </p:spPr>
      </p:pic>
      <p:sp>
        <p:nvSpPr>
          <p:cNvPr id="177" name="Google Shape;177;p19"/>
          <p:cNvSpPr/>
          <p:nvPr/>
        </p:nvSpPr>
        <p:spPr>
          <a:xfrm>
            <a:off x="313575" y="2258500"/>
            <a:ext cx="2438400" cy="14943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0" y="1"/>
            <a:ext cx="9144000" cy="555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Importando señales</a:t>
            </a:r>
            <a:endParaRPr/>
          </a:p>
        </p:txBody>
      </p:sp>
      <p:pic>
        <p:nvPicPr>
          <p:cNvPr id="184" name="Google Shape;184;p20"/>
          <p:cNvPicPr preferRelativeResize="0"/>
          <p:nvPr/>
        </p:nvPicPr>
        <p:blipFill>
          <a:blip r:embed="rId3">
            <a:alphaModFix/>
          </a:blip>
          <a:stretch>
            <a:fillRect/>
          </a:stretch>
        </p:blipFill>
        <p:spPr>
          <a:xfrm>
            <a:off x="4207674" y="1657350"/>
            <a:ext cx="3023787" cy="2047875"/>
          </a:xfrm>
          <a:prstGeom prst="rect">
            <a:avLst/>
          </a:prstGeom>
          <a:noFill/>
          <a:ln>
            <a:noFill/>
          </a:ln>
        </p:spPr>
      </p:pic>
      <p:pic>
        <p:nvPicPr>
          <p:cNvPr id="185" name="Google Shape;185;p20"/>
          <p:cNvPicPr preferRelativeResize="0"/>
          <p:nvPr/>
        </p:nvPicPr>
        <p:blipFill>
          <a:blip r:embed="rId4">
            <a:alphaModFix/>
          </a:blip>
          <a:stretch>
            <a:fillRect/>
          </a:stretch>
        </p:blipFill>
        <p:spPr>
          <a:xfrm>
            <a:off x="4217197" y="3811125"/>
            <a:ext cx="2962276" cy="2004160"/>
          </a:xfrm>
          <a:prstGeom prst="rect">
            <a:avLst/>
          </a:prstGeom>
          <a:noFill/>
          <a:ln>
            <a:noFill/>
          </a:ln>
        </p:spPr>
      </p:pic>
      <p:pic>
        <p:nvPicPr>
          <p:cNvPr id="186" name="Google Shape;186;p20"/>
          <p:cNvPicPr preferRelativeResize="0"/>
          <p:nvPr/>
        </p:nvPicPr>
        <p:blipFill>
          <a:blip r:embed="rId5">
            <a:alphaModFix/>
          </a:blip>
          <a:stretch>
            <a:fillRect/>
          </a:stretch>
        </p:blipFill>
        <p:spPr>
          <a:xfrm>
            <a:off x="1247700" y="1677525"/>
            <a:ext cx="2254709" cy="4151775"/>
          </a:xfrm>
          <a:prstGeom prst="rect">
            <a:avLst/>
          </a:prstGeom>
          <a:noFill/>
          <a:ln>
            <a:noFill/>
          </a:ln>
        </p:spPr>
      </p:pic>
      <p:sp>
        <p:nvSpPr>
          <p:cNvPr id="187" name="Google Shape;187;p20"/>
          <p:cNvSpPr/>
          <p:nvPr/>
        </p:nvSpPr>
        <p:spPr>
          <a:xfrm>
            <a:off x="1295400" y="2524125"/>
            <a:ext cx="2085900" cy="11811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1"/>
          <p:cNvSpPr txBox="1"/>
          <p:nvPr>
            <p:ph type="title"/>
          </p:nvPr>
        </p:nvSpPr>
        <p:spPr>
          <a:xfrm>
            <a:off x="0" y="1"/>
            <a:ext cx="9144000" cy="555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Importando señales</a:t>
            </a:r>
            <a:endParaRPr/>
          </a:p>
        </p:txBody>
      </p:sp>
      <p:pic>
        <p:nvPicPr>
          <p:cNvPr id="194" name="Google Shape;194;p21"/>
          <p:cNvPicPr preferRelativeResize="0"/>
          <p:nvPr/>
        </p:nvPicPr>
        <p:blipFill>
          <a:blip r:embed="rId3">
            <a:alphaModFix/>
          </a:blip>
          <a:stretch>
            <a:fillRect/>
          </a:stretch>
        </p:blipFill>
        <p:spPr>
          <a:xfrm>
            <a:off x="152400" y="839325"/>
            <a:ext cx="2132606" cy="4151775"/>
          </a:xfrm>
          <a:prstGeom prst="rect">
            <a:avLst/>
          </a:prstGeom>
          <a:noFill/>
          <a:ln>
            <a:noFill/>
          </a:ln>
        </p:spPr>
      </p:pic>
      <p:pic>
        <p:nvPicPr>
          <p:cNvPr id="195" name="Google Shape;195;p21"/>
          <p:cNvPicPr preferRelativeResize="0"/>
          <p:nvPr/>
        </p:nvPicPr>
        <p:blipFill>
          <a:blip r:embed="rId4">
            <a:alphaModFix/>
          </a:blip>
          <a:stretch>
            <a:fillRect/>
          </a:stretch>
        </p:blipFill>
        <p:spPr>
          <a:xfrm>
            <a:off x="2513606" y="839325"/>
            <a:ext cx="6351305" cy="4151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txBox="1"/>
          <p:nvPr>
            <p:ph type="title"/>
          </p:nvPr>
        </p:nvSpPr>
        <p:spPr>
          <a:xfrm>
            <a:off x="0" y="1"/>
            <a:ext cx="9144000" cy="555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Exportando señales desde Matlab</a:t>
            </a:r>
            <a:endParaRPr/>
          </a:p>
        </p:txBody>
      </p:sp>
      <p:pic>
        <p:nvPicPr>
          <p:cNvPr id="202" name="Google Shape;202;p22"/>
          <p:cNvPicPr preferRelativeResize="0"/>
          <p:nvPr/>
        </p:nvPicPr>
        <p:blipFill>
          <a:blip r:embed="rId3">
            <a:alphaModFix/>
          </a:blip>
          <a:stretch>
            <a:fillRect/>
          </a:stretch>
        </p:blipFill>
        <p:spPr>
          <a:xfrm>
            <a:off x="47625" y="1209675"/>
            <a:ext cx="1145800" cy="2314575"/>
          </a:xfrm>
          <a:prstGeom prst="rect">
            <a:avLst/>
          </a:prstGeom>
          <a:noFill/>
          <a:ln>
            <a:noFill/>
          </a:ln>
        </p:spPr>
      </p:pic>
      <p:pic>
        <p:nvPicPr>
          <p:cNvPr id="203" name="Google Shape;203;p22"/>
          <p:cNvPicPr preferRelativeResize="0"/>
          <p:nvPr/>
        </p:nvPicPr>
        <p:blipFill>
          <a:blip r:embed="rId4">
            <a:alphaModFix/>
          </a:blip>
          <a:stretch>
            <a:fillRect/>
          </a:stretch>
        </p:blipFill>
        <p:spPr>
          <a:xfrm>
            <a:off x="1660475" y="1962150"/>
            <a:ext cx="2419450" cy="1047750"/>
          </a:xfrm>
          <a:prstGeom prst="rect">
            <a:avLst/>
          </a:prstGeom>
          <a:noFill/>
          <a:ln>
            <a:noFill/>
          </a:ln>
        </p:spPr>
      </p:pic>
      <p:pic>
        <p:nvPicPr>
          <p:cNvPr id="204" name="Google Shape;204;p22"/>
          <p:cNvPicPr preferRelativeResize="0"/>
          <p:nvPr/>
        </p:nvPicPr>
        <p:blipFill>
          <a:blip r:embed="rId5">
            <a:alphaModFix/>
          </a:blip>
          <a:stretch>
            <a:fillRect/>
          </a:stretch>
        </p:blipFill>
        <p:spPr>
          <a:xfrm>
            <a:off x="4579925" y="862335"/>
            <a:ext cx="1856275" cy="3471541"/>
          </a:xfrm>
          <a:prstGeom prst="rect">
            <a:avLst/>
          </a:prstGeom>
          <a:noFill/>
          <a:ln>
            <a:noFill/>
          </a:ln>
        </p:spPr>
      </p:pic>
      <p:pic>
        <p:nvPicPr>
          <p:cNvPr id="205" name="Google Shape;205;p22"/>
          <p:cNvPicPr preferRelativeResize="0"/>
          <p:nvPr/>
        </p:nvPicPr>
        <p:blipFill>
          <a:blip r:embed="rId6">
            <a:alphaModFix/>
          </a:blip>
          <a:stretch>
            <a:fillRect/>
          </a:stretch>
        </p:blipFill>
        <p:spPr>
          <a:xfrm>
            <a:off x="6982977" y="1743075"/>
            <a:ext cx="2008624" cy="1323976"/>
          </a:xfrm>
          <a:prstGeom prst="rect">
            <a:avLst/>
          </a:prstGeom>
          <a:noFill/>
          <a:ln>
            <a:noFill/>
          </a:ln>
        </p:spPr>
      </p:pic>
      <p:sp>
        <p:nvSpPr>
          <p:cNvPr id="206" name="Google Shape;206;p22"/>
          <p:cNvSpPr/>
          <p:nvPr/>
        </p:nvSpPr>
        <p:spPr>
          <a:xfrm>
            <a:off x="1212775" y="2263975"/>
            <a:ext cx="416100" cy="298200"/>
          </a:xfrm>
          <a:prstGeom prst="rightArrow">
            <a:avLst>
              <a:gd fmla="val 50000" name="adj1"/>
              <a:gd fmla="val 50000" name="adj2"/>
            </a:avLst>
          </a:prstGeom>
          <a:solidFill>
            <a:srgbClr val="FFEB38"/>
          </a:solidFill>
          <a:ln cap="flat" cmpd="sng" w="9525">
            <a:solidFill>
              <a:srgbClr val="0040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2"/>
          <p:cNvSpPr/>
          <p:nvPr/>
        </p:nvSpPr>
        <p:spPr>
          <a:xfrm>
            <a:off x="4108375" y="2263975"/>
            <a:ext cx="416100" cy="298200"/>
          </a:xfrm>
          <a:prstGeom prst="rightArrow">
            <a:avLst>
              <a:gd fmla="val 50000" name="adj1"/>
              <a:gd fmla="val 50000" name="adj2"/>
            </a:avLst>
          </a:prstGeom>
          <a:solidFill>
            <a:srgbClr val="FFEB38"/>
          </a:solidFill>
          <a:ln cap="flat" cmpd="sng" w="9525">
            <a:solidFill>
              <a:srgbClr val="0040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
          <p:cNvSpPr/>
          <p:nvPr/>
        </p:nvSpPr>
        <p:spPr>
          <a:xfrm>
            <a:off x="6470575" y="2263975"/>
            <a:ext cx="416100" cy="298200"/>
          </a:xfrm>
          <a:prstGeom prst="rightArrow">
            <a:avLst>
              <a:gd fmla="val 50000" name="adj1"/>
              <a:gd fmla="val 50000" name="adj2"/>
            </a:avLst>
          </a:prstGeom>
          <a:solidFill>
            <a:srgbClr val="FFEB38"/>
          </a:solidFill>
          <a:ln cap="flat" cmpd="sng" w="9525">
            <a:solidFill>
              <a:srgbClr val="0040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2"/>
          <p:cNvSpPr/>
          <p:nvPr/>
        </p:nvSpPr>
        <p:spPr>
          <a:xfrm>
            <a:off x="2886075" y="2439475"/>
            <a:ext cx="1076400" cy="4656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2"/>
          <p:cNvSpPr/>
          <p:nvPr/>
        </p:nvSpPr>
        <p:spPr>
          <a:xfrm>
            <a:off x="4638675" y="2058475"/>
            <a:ext cx="1730400" cy="4656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3"/>
          <p:cNvSpPr txBox="1"/>
          <p:nvPr>
            <p:ph type="title"/>
          </p:nvPr>
        </p:nvSpPr>
        <p:spPr>
          <a:xfrm>
            <a:off x="0" y="1"/>
            <a:ext cx="9144000" cy="555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La conexión remota</a:t>
            </a:r>
            <a:endParaRPr/>
          </a:p>
        </p:txBody>
      </p:sp>
      <p:sp>
        <p:nvSpPr>
          <p:cNvPr id="217" name="Google Shape;217;p23"/>
          <p:cNvSpPr/>
          <p:nvPr/>
        </p:nvSpPr>
        <p:spPr>
          <a:xfrm rot="-5400000">
            <a:off x="1523700" y="-756825"/>
            <a:ext cx="3199200" cy="6048300"/>
          </a:xfrm>
          <a:prstGeom prst="homePlate">
            <a:avLst>
              <a:gd fmla="val 50000" name="adj"/>
            </a:avLst>
          </a:prstGeom>
          <a:solidFill>
            <a:srgbClr val="CFD8DC"/>
          </a:solidFill>
          <a:ln cap="flat" cmpd="sng" w="9525">
            <a:solidFill>
              <a:srgbClr val="0040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8" name="Google Shape;218;p23"/>
          <p:cNvPicPr preferRelativeResize="0"/>
          <p:nvPr/>
        </p:nvPicPr>
        <p:blipFill>
          <a:blip r:embed="rId3">
            <a:alphaModFix/>
          </a:blip>
          <a:stretch>
            <a:fillRect/>
          </a:stretch>
        </p:blipFill>
        <p:spPr>
          <a:xfrm>
            <a:off x="1009650" y="1877550"/>
            <a:ext cx="381000" cy="514350"/>
          </a:xfrm>
          <a:prstGeom prst="rect">
            <a:avLst/>
          </a:prstGeom>
          <a:noFill/>
          <a:ln>
            <a:noFill/>
          </a:ln>
        </p:spPr>
      </p:pic>
      <p:pic>
        <p:nvPicPr>
          <p:cNvPr id="219" name="Google Shape;219;p23"/>
          <p:cNvPicPr preferRelativeResize="0"/>
          <p:nvPr/>
        </p:nvPicPr>
        <p:blipFill>
          <a:blip r:embed="rId4">
            <a:alphaModFix/>
          </a:blip>
          <a:stretch>
            <a:fillRect/>
          </a:stretch>
        </p:blipFill>
        <p:spPr>
          <a:xfrm rot="10800000">
            <a:off x="1905000" y="2010900"/>
            <a:ext cx="1162050" cy="209550"/>
          </a:xfrm>
          <a:prstGeom prst="rect">
            <a:avLst/>
          </a:prstGeom>
          <a:noFill/>
          <a:ln>
            <a:noFill/>
          </a:ln>
        </p:spPr>
      </p:pic>
      <p:pic>
        <p:nvPicPr>
          <p:cNvPr id="220" name="Google Shape;220;p23"/>
          <p:cNvPicPr preferRelativeResize="0"/>
          <p:nvPr/>
        </p:nvPicPr>
        <p:blipFill>
          <a:blip r:embed="rId5">
            <a:alphaModFix/>
          </a:blip>
          <a:stretch>
            <a:fillRect/>
          </a:stretch>
        </p:blipFill>
        <p:spPr>
          <a:xfrm>
            <a:off x="4257675" y="2109775"/>
            <a:ext cx="1334300" cy="820275"/>
          </a:xfrm>
          <a:prstGeom prst="rect">
            <a:avLst/>
          </a:prstGeom>
          <a:noFill/>
          <a:ln>
            <a:noFill/>
          </a:ln>
        </p:spPr>
      </p:pic>
      <p:sp>
        <p:nvSpPr>
          <p:cNvPr id="221" name="Google Shape;221;p23"/>
          <p:cNvSpPr/>
          <p:nvPr/>
        </p:nvSpPr>
        <p:spPr>
          <a:xfrm rot="-5400000">
            <a:off x="2043750" y="2719950"/>
            <a:ext cx="2170500" cy="4772100"/>
          </a:xfrm>
          <a:prstGeom prst="homePlate">
            <a:avLst>
              <a:gd fmla="val 50000" name="adj"/>
            </a:avLst>
          </a:prstGeom>
          <a:solidFill>
            <a:srgbClr val="CFD8DC"/>
          </a:solidFill>
          <a:ln cap="flat" cmpd="sng" w="9525">
            <a:solidFill>
              <a:srgbClr val="0040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3"/>
          <p:cNvSpPr txBox="1"/>
          <p:nvPr/>
        </p:nvSpPr>
        <p:spPr>
          <a:xfrm>
            <a:off x="1590900" y="1269225"/>
            <a:ext cx="3114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latin typeface="Roboto Slab"/>
                <a:ea typeface="Roboto Slab"/>
                <a:cs typeface="Roboto Slab"/>
                <a:sym typeface="Roboto Slab"/>
              </a:rPr>
              <a:t>Laboratorio de Comunicaciones Digitales (LCD)</a:t>
            </a:r>
            <a:endParaRPr b="1">
              <a:latin typeface="Roboto Slab"/>
              <a:ea typeface="Roboto Slab"/>
              <a:cs typeface="Roboto Slab"/>
              <a:sym typeface="Roboto Slab"/>
            </a:endParaRPr>
          </a:p>
        </p:txBody>
      </p:sp>
      <p:pic>
        <p:nvPicPr>
          <p:cNvPr id="223" name="Google Shape;223;p23"/>
          <p:cNvPicPr preferRelativeResize="0"/>
          <p:nvPr/>
        </p:nvPicPr>
        <p:blipFill>
          <a:blip r:embed="rId6">
            <a:alphaModFix/>
          </a:blip>
          <a:stretch>
            <a:fillRect/>
          </a:stretch>
        </p:blipFill>
        <p:spPr>
          <a:xfrm>
            <a:off x="1581498" y="4817777"/>
            <a:ext cx="685500" cy="564973"/>
          </a:xfrm>
          <a:prstGeom prst="rect">
            <a:avLst/>
          </a:prstGeom>
          <a:noFill/>
          <a:ln>
            <a:noFill/>
          </a:ln>
        </p:spPr>
      </p:pic>
      <p:pic>
        <p:nvPicPr>
          <p:cNvPr id="224" name="Google Shape;224;p23"/>
          <p:cNvPicPr preferRelativeResize="0"/>
          <p:nvPr/>
        </p:nvPicPr>
        <p:blipFill>
          <a:blip r:embed="rId7">
            <a:alphaModFix/>
          </a:blip>
          <a:stretch>
            <a:fillRect/>
          </a:stretch>
        </p:blipFill>
        <p:spPr>
          <a:xfrm>
            <a:off x="3903124" y="4855624"/>
            <a:ext cx="692700" cy="692700"/>
          </a:xfrm>
          <a:prstGeom prst="rect">
            <a:avLst/>
          </a:prstGeom>
          <a:noFill/>
          <a:ln>
            <a:noFill/>
          </a:ln>
        </p:spPr>
      </p:pic>
      <p:sp>
        <p:nvSpPr>
          <p:cNvPr id="225" name="Google Shape;225;p23"/>
          <p:cNvSpPr txBox="1"/>
          <p:nvPr/>
        </p:nvSpPr>
        <p:spPr>
          <a:xfrm>
            <a:off x="905100" y="2336025"/>
            <a:ext cx="68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Roboto Slab"/>
                <a:ea typeface="Roboto Slab"/>
                <a:cs typeface="Roboto Slab"/>
                <a:sym typeface="Roboto Slab"/>
              </a:rPr>
              <a:t>SDR</a:t>
            </a:r>
            <a:endParaRPr>
              <a:latin typeface="Roboto Slab"/>
              <a:ea typeface="Roboto Slab"/>
              <a:cs typeface="Roboto Slab"/>
              <a:sym typeface="Roboto Slab"/>
            </a:endParaRPr>
          </a:p>
        </p:txBody>
      </p:sp>
      <p:sp>
        <p:nvSpPr>
          <p:cNvPr id="226" name="Google Shape;226;p23"/>
          <p:cNvSpPr txBox="1"/>
          <p:nvPr/>
        </p:nvSpPr>
        <p:spPr>
          <a:xfrm>
            <a:off x="1362300" y="2208675"/>
            <a:ext cx="249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Roboto Slab"/>
                <a:ea typeface="Roboto Slab"/>
                <a:cs typeface="Roboto Slab"/>
                <a:sym typeface="Roboto Slab"/>
              </a:rPr>
              <a:t>Adaptador USB-Ethernet</a:t>
            </a:r>
            <a:endParaRPr>
              <a:latin typeface="Roboto Slab"/>
              <a:ea typeface="Roboto Slab"/>
              <a:cs typeface="Roboto Slab"/>
              <a:sym typeface="Roboto Slab"/>
            </a:endParaRPr>
          </a:p>
        </p:txBody>
      </p:sp>
      <p:sp>
        <p:nvSpPr>
          <p:cNvPr id="227" name="Google Shape;227;p23"/>
          <p:cNvSpPr txBox="1"/>
          <p:nvPr/>
        </p:nvSpPr>
        <p:spPr>
          <a:xfrm>
            <a:off x="3953100" y="2869425"/>
            <a:ext cx="1809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Roboto Slab"/>
                <a:ea typeface="Roboto Slab"/>
                <a:cs typeface="Roboto Slab"/>
                <a:sym typeface="Roboto Slab"/>
              </a:rPr>
              <a:t>Modem Cisco con SSL VPN Server</a:t>
            </a:r>
            <a:endParaRPr>
              <a:latin typeface="Roboto Slab"/>
              <a:ea typeface="Roboto Slab"/>
              <a:cs typeface="Roboto Slab"/>
              <a:sym typeface="Roboto Slab"/>
            </a:endParaRPr>
          </a:p>
        </p:txBody>
      </p:sp>
      <p:sp>
        <p:nvSpPr>
          <p:cNvPr id="228" name="Google Shape;228;p23"/>
          <p:cNvSpPr txBox="1"/>
          <p:nvPr/>
        </p:nvSpPr>
        <p:spPr>
          <a:xfrm>
            <a:off x="1514700" y="4241025"/>
            <a:ext cx="3114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latin typeface="Roboto Slab"/>
                <a:ea typeface="Roboto Slab"/>
                <a:cs typeface="Roboto Slab"/>
                <a:sym typeface="Roboto Slab"/>
              </a:rPr>
              <a:t>Hogar</a:t>
            </a:r>
            <a:endParaRPr b="1">
              <a:latin typeface="Roboto Slab"/>
              <a:ea typeface="Roboto Slab"/>
              <a:cs typeface="Roboto Slab"/>
              <a:sym typeface="Roboto Slab"/>
            </a:endParaRPr>
          </a:p>
        </p:txBody>
      </p:sp>
      <p:sp>
        <p:nvSpPr>
          <p:cNvPr id="229" name="Google Shape;229;p23"/>
          <p:cNvSpPr txBox="1"/>
          <p:nvPr/>
        </p:nvSpPr>
        <p:spPr>
          <a:xfrm>
            <a:off x="600300" y="5384025"/>
            <a:ext cx="2714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latin typeface="Roboto Slab"/>
                <a:ea typeface="Roboto Slab"/>
                <a:cs typeface="Roboto Slab"/>
                <a:sym typeface="Roboto Slab"/>
              </a:rPr>
              <a:t>Computadora con </a:t>
            </a:r>
            <a:endParaRPr sz="1200">
              <a:latin typeface="Roboto Slab"/>
              <a:ea typeface="Roboto Slab"/>
              <a:cs typeface="Roboto Slab"/>
              <a:sym typeface="Roboto Slab"/>
            </a:endParaRPr>
          </a:p>
          <a:p>
            <a:pPr indent="0" lvl="0" marL="0" rtl="0" algn="ctr">
              <a:spcBef>
                <a:spcPts val="0"/>
              </a:spcBef>
              <a:spcAft>
                <a:spcPts val="0"/>
              </a:spcAft>
              <a:buNone/>
            </a:pPr>
            <a:r>
              <a:rPr lang="en-US" sz="1200">
                <a:latin typeface="Roboto Slab"/>
                <a:ea typeface="Roboto Slab"/>
                <a:cs typeface="Roboto Slab"/>
                <a:sym typeface="Roboto Slab"/>
              </a:rPr>
              <a:t>IIO Oscilloscope y con cliente VPN (Cisco AnyConnect)</a:t>
            </a:r>
            <a:endParaRPr sz="1200">
              <a:latin typeface="Roboto Slab"/>
              <a:ea typeface="Roboto Slab"/>
              <a:cs typeface="Roboto Slab"/>
              <a:sym typeface="Roboto Slab"/>
            </a:endParaRPr>
          </a:p>
        </p:txBody>
      </p:sp>
      <p:sp>
        <p:nvSpPr>
          <p:cNvPr id="230" name="Google Shape;230;p23"/>
          <p:cNvSpPr/>
          <p:nvPr/>
        </p:nvSpPr>
        <p:spPr>
          <a:xfrm>
            <a:off x="1428750" y="2028825"/>
            <a:ext cx="381000" cy="152400"/>
          </a:xfrm>
          <a:prstGeom prst="leftRightArrow">
            <a:avLst>
              <a:gd fmla="val 50000" name="adj1"/>
              <a:gd fmla="val 50000" name="adj2"/>
            </a:avLst>
          </a:prstGeom>
          <a:solidFill>
            <a:srgbClr val="FFEB38"/>
          </a:solidFill>
          <a:ln cap="flat" cmpd="sng" w="9525">
            <a:solidFill>
              <a:srgbClr val="0040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3"/>
          <p:cNvSpPr/>
          <p:nvPr/>
        </p:nvSpPr>
        <p:spPr>
          <a:xfrm>
            <a:off x="3181350" y="2028825"/>
            <a:ext cx="1001400" cy="152400"/>
          </a:xfrm>
          <a:prstGeom prst="leftRightArrow">
            <a:avLst>
              <a:gd fmla="val 50000" name="adj1"/>
              <a:gd fmla="val 50000" name="adj2"/>
            </a:avLst>
          </a:prstGeom>
          <a:solidFill>
            <a:srgbClr val="FFEB38"/>
          </a:solidFill>
          <a:ln cap="flat" cmpd="sng" w="9525">
            <a:solidFill>
              <a:srgbClr val="0040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3"/>
          <p:cNvSpPr txBox="1"/>
          <p:nvPr/>
        </p:nvSpPr>
        <p:spPr>
          <a:xfrm>
            <a:off x="3724500" y="5536425"/>
            <a:ext cx="1133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latin typeface="Roboto Slab"/>
                <a:ea typeface="Roboto Slab"/>
                <a:cs typeface="Roboto Slab"/>
                <a:sym typeface="Roboto Slab"/>
              </a:rPr>
              <a:t>Modem</a:t>
            </a:r>
            <a:endParaRPr sz="1200">
              <a:latin typeface="Roboto Slab"/>
              <a:ea typeface="Roboto Slab"/>
              <a:cs typeface="Roboto Slab"/>
              <a:sym typeface="Roboto Slab"/>
            </a:endParaRPr>
          </a:p>
        </p:txBody>
      </p:sp>
      <p:sp>
        <p:nvSpPr>
          <p:cNvPr id="233" name="Google Shape;233;p23"/>
          <p:cNvSpPr/>
          <p:nvPr/>
        </p:nvSpPr>
        <p:spPr>
          <a:xfrm>
            <a:off x="4705350" y="5153025"/>
            <a:ext cx="1500900" cy="209700"/>
          </a:xfrm>
          <a:prstGeom prst="leftRightArrow">
            <a:avLst>
              <a:gd fmla="val 50000" name="adj1"/>
              <a:gd fmla="val 50000" name="adj2"/>
            </a:avLst>
          </a:prstGeom>
          <a:solidFill>
            <a:srgbClr val="FFEB38"/>
          </a:solidFill>
          <a:ln cap="flat" cmpd="sng" w="9525">
            <a:solidFill>
              <a:srgbClr val="0040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3"/>
          <p:cNvSpPr/>
          <p:nvPr/>
        </p:nvSpPr>
        <p:spPr>
          <a:xfrm>
            <a:off x="5695950" y="2638425"/>
            <a:ext cx="738900" cy="209700"/>
          </a:xfrm>
          <a:prstGeom prst="leftRightArrow">
            <a:avLst>
              <a:gd fmla="val 50000" name="adj1"/>
              <a:gd fmla="val 50000" name="adj2"/>
            </a:avLst>
          </a:prstGeom>
          <a:solidFill>
            <a:srgbClr val="FFEB38"/>
          </a:solidFill>
          <a:ln cap="flat" cmpd="sng" w="9525">
            <a:solidFill>
              <a:srgbClr val="0040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5" name="Google Shape;235;p23"/>
          <p:cNvPicPr preferRelativeResize="0"/>
          <p:nvPr/>
        </p:nvPicPr>
        <p:blipFill rotWithShape="1">
          <a:blip r:embed="rId8">
            <a:alphaModFix/>
          </a:blip>
          <a:srcRect b="4798" l="0" r="0" t="0"/>
          <a:stretch/>
        </p:blipFill>
        <p:spPr>
          <a:xfrm>
            <a:off x="6429600" y="2733135"/>
            <a:ext cx="2714400" cy="2496090"/>
          </a:xfrm>
          <a:prstGeom prst="rect">
            <a:avLst/>
          </a:prstGeom>
          <a:noFill/>
          <a:ln>
            <a:noFill/>
          </a:ln>
        </p:spPr>
      </p:pic>
      <p:pic>
        <p:nvPicPr>
          <p:cNvPr id="236" name="Google Shape;236;p23"/>
          <p:cNvPicPr preferRelativeResize="0"/>
          <p:nvPr/>
        </p:nvPicPr>
        <p:blipFill>
          <a:blip r:embed="rId9">
            <a:alphaModFix/>
          </a:blip>
          <a:stretch>
            <a:fillRect/>
          </a:stretch>
        </p:blipFill>
        <p:spPr>
          <a:xfrm>
            <a:off x="956427" y="2781050"/>
            <a:ext cx="738874" cy="738901"/>
          </a:xfrm>
          <a:prstGeom prst="rect">
            <a:avLst/>
          </a:prstGeom>
          <a:noFill/>
          <a:ln>
            <a:noFill/>
          </a:ln>
        </p:spPr>
      </p:pic>
      <p:sp>
        <p:nvSpPr>
          <p:cNvPr id="237" name="Google Shape;237;p23"/>
          <p:cNvSpPr txBox="1"/>
          <p:nvPr/>
        </p:nvSpPr>
        <p:spPr>
          <a:xfrm>
            <a:off x="447900" y="3504075"/>
            <a:ext cx="198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Roboto Slab"/>
                <a:ea typeface="Roboto Slab"/>
                <a:cs typeface="Roboto Slab"/>
                <a:sym typeface="Roboto Slab"/>
              </a:rPr>
              <a:t>Servidor Jupyter Hub</a:t>
            </a:r>
            <a:endParaRPr>
              <a:latin typeface="Roboto Slab"/>
              <a:ea typeface="Roboto Slab"/>
              <a:cs typeface="Roboto Slab"/>
              <a:sym typeface="Roboto Slab"/>
            </a:endParaRPr>
          </a:p>
        </p:txBody>
      </p:sp>
      <p:sp>
        <p:nvSpPr>
          <p:cNvPr id="238" name="Google Shape;238;p23"/>
          <p:cNvSpPr/>
          <p:nvPr/>
        </p:nvSpPr>
        <p:spPr>
          <a:xfrm>
            <a:off x="1885950" y="2867025"/>
            <a:ext cx="2143500" cy="152400"/>
          </a:xfrm>
          <a:prstGeom prst="leftRightArrow">
            <a:avLst>
              <a:gd fmla="val 50000" name="adj1"/>
              <a:gd fmla="val 50000" name="adj2"/>
            </a:avLst>
          </a:prstGeom>
          <a:solidFill>
            <a:srgbClr val="FFEB38"/>
          </a:solidFill>
          <a:ln cap="flat" cmpd="sng" w="9525">
            <a:solidFill>
              <a:srgbClr val="0040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3"/>
          <p:cNvSpPr/>
          <p:nvPr/>
        </p:nvSpPr>
        <p:spPr>
          <a:xfrm>
            <a:off x="2571750" y="5076825"/>
            <a:ext cx="1001400" cy="152400"/>
          </a:xfrm>
          <a:prstGeom prst="leftRightArrow">
            <a:avLst>
              <a:gd fmla="val 50000" name="adj1"/>
              <a:gd fmla="val 50000" name="adj2"/>
            </a:avLst>
          </a:prstGeom>
          <a:solidFill>
            <a:srgbClr val="FFEB38"/>
          </a:solidFill>
          <a:ln cap="flat" cmpd="sng" w="9525">
            <a:solidFill>
              <a:srgbClr val="0040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9"/>
          <p:cNvSpPr txBox="1"/>
          <p:nvPr>
            <p:ph type="title"/>
          </p:nvPr>
        </p:nvSpPr>
        <p:spPr>
          <a:xfrm>
            <a:off x="0" y="1"/>
            <a:ext cx="9144000" cy="555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a:t>Esquemático del SDR</a:t>
            </a:r>
            <a:endParaRPr b="1"/>
          </a:p>
        </p:txBody>
      </p:sp>
      <p:pic>
        <p:nvPicPr>
          <p:cNvPr id="62" name="Google Shape;62;p9"/>
          <p:cNvPicPr preferRelativeResize="0"/>
          <p:nvPr/>
        </p:nvPicPr>
        <p:blipFill>
          <a:blip r:embed="rId3">
            <a:alphaModFix/>
          </a:blip>
          <a:stretch>
            <a:fillRect/>
          </a:stretch>
        </p:blipFill>
        <p:spPr>
          <a:xfrm>
            <a:off x="253100" y="2023900"/>
            <a:ext cx="1539000" cy="3043400"/>
          </a:xfrm>
          <a:prstGeom prst="rect">
            <a:avLst/>
          </a:prstGeom>
          <a:noFill/>
          <a:ln>
            <a:noFill/>
          </a:ln>
        </p:spPr>
      </p:pic>
      <p:pic>
        <p:nvPicPr>
          <p:cNvPr id="63" name="Google Shape;63;p9"/>
          <p:cNvPicPr preferRelativeResize="0"/>
          <p:nvPr/>
        </p:nvPicPr>
        <p:blipFill rotWithShape="1">
          <a:blip r:embed="rId4">
            <a:alphaModFix/>
          </a:blip>
          <a:srcRect b="0" l="6753" r="8082" t="0"/>
          <a:stretch/>
        </p:blipFill>
        <p:spPr>
          <a:xfrm>
            <a:off x="3305525" y="1200850"/>
            <a:ext cx="5790850" cy="4630375"/>
          </a:xfrm>
          <a:prstGeom prst="rect">
            <a:avLst/>
          </a:prstGeom>
          <a:noFill/>
          <a:ln>
            <a:noFill/>
          </a:ln>
        </p:spPr>
      </p:pic>
      <p:cxnSp>
        <p:nvCxnSpPr>
          <p:cNvPr id="64" name="Google Shape;64;p9"/>
          <p:cNvCxnSpPr/>
          <p:nvPr/>
        </p:nvCxnSpPr>
        <p:spPr>
          <a:xfrm flipH="1" rot="10800000">
            <a:off x="1619950" y="1228700"/>
            <a:ext cx="1752000" cy="1471800"/>
          </a:xfrm>
          <a:prstGeom prst="straightConnector1">
            <a:avLst/>
          </a:prstGeom>
          <a:noFill/>
          <a:ln cap="flat" cmpd="sng" w="38100">
            <a:solidFill>
              <a:srgbClr val="FFFF00"/>
            </a:solidFill>
            <a:prstDash val="dash"/>
            <a:round/>
            <a:headEnd len="med" w="med" type="none"/>
            <a:tailEnd len="med" w="med" type="none"/>
          </a:ln>
        </p:spPr>
      </p:cxnSp>
      <p:cxnSp>
        <p:nvCxnSpPr>
          <p:cNvPr id="65" name="Google Shape;65;p9"/>
          <p:cNvCxnSpPr/>
          <p:nvPr/>
        </p:nvCxnSpPr>
        <p:spPr>
          <a:xfrm>
            <a:off x="1619950" y="3584150"/>
            <a:ext cx="1770900" cy="2207100"/>
          </a:xfrm>
          <a:prstGeom prst="straightConnector1">
            <a:avLst/>
          </a:prstGeom>
          <a:noFill/>
          <a:ln cap="flat" cmpd="sng" w="38100">
            <a:solidFill>
              <a:srgbClr val="FFFF00"/>
            </a:solidFill>
            <a:prstDash val="dash"/>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0"/>
          <p:cNvSpPr txBox="1"/>
          <p:nvPr>
            <p:ph type="title"/>
          </p:nvPr>
        </p:nvSpPr>
        <p:spPr>
          <a:xfrm>
            <a:off x="0" y="1"/>
            <a:ext cx="9144000" cy="555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a:t>ADI IIO OSCILLOSCOPE</a:t>
            </a:r>
            <a:endParaRPr b="1"/>
          </a:p>
        </p:txBody>
      </p:sp>
      <p:pic>
        <p:nvPicPr>
          <p:cNvPr id="72" name="Google Shape;72;p10"/>
          <p:cNvPicPr preferRelativeResize="0"/>
          <p:nvPr/>
        </p:nvPicPr>
        <p:blipFill>
          <a:blip r:embed="rId3">
            <a:alphaModFix/>
          </a:blip>
          <a:stretch>
            <a:fillRect/>
          </a:stretch>
        </p:blipFill>
        <p:spPr>
          <a:xfrm>
            <a:off x="47625" y="1936850"/>
            <a:ext cx="3930850" cy="3216175"/>
          </a:xfrm>
          <a:prstGeom prst="rect">
            <a:avLst/>
          </a:prstGeom>
          <a:noFill/>
          <a:ln>
            <a:noFill/>
          </a:ln>
        </p:spPr>
      </p:pic>
      <p:pic>
        <p:nvPicPr>
          <p:cNvPr id="73" name="Google Shape;73;p10"/>
          <p:cNvPicPr preferRelativeResize="0"/>
          <p:nvPr/>
        </p:nvPicPr>
        <p:blipFill>
          <a:blip r:embed="rId4">
            <a:alphaModFix/>
          </a:blip>
          <a:stretch>
            <a:fillRect/>
          </a:stretch>
        </p:blipFill>
        <p:spPr>
          <a:xfrm>
            <a:off x="4052529" y="1951350"/>
            <a:ext cx="5015271" cy="3201676"/>
          </a:xfrm>
          <a:prstGeom prst="rect">
            <a:avLst/>
          </a:prstGeom>
          <a:noFill/>
          <a:ln>
            <a:noFill/>
          </a:ln>
        </p:spPr>
      </p:pic>
      <p:sp>
        <p:nvSpPr>
          <p:cNvPr id="74" name="Google Shape;74;p10"/>
          <p:cNvSpPr txBox="1"/>
          <p:nvPr/>
        </p:nvSpPr>
        <p:spPr>
          <a:xfrm>
            <a:off x="666975" y="1421625"/>
            <a:ext cx="241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Roboto Slab"/>
                <a:ea typeface="Roboto Slab"/>
                <a:cs typeface="Roboto Slab"/>
                <a:sym typeface="Roboto Slab"/>
              </a:rPr>
              <a:t>Ventana de Configuración</a:t>
            </a:r>
            <a:endParaRPr>
              <a:solidFill>
                <a:schemeClr val="dk1"/>
              </a:solidFill>
              <a:latin typeface="Roboto Slab"/>
              <a:ea typeface="Roboto Slab"/>
              <a:cs typeface="Roboto Slab"/>
              <a:sym typeface="Roboto Slab"/>
            </a:endParaRPr>
          </a:p>
        </p:txBody>
      </p:sp>
      <p:sp>
        <p:nvSpPr>
          <p:cNvPr id="75" name="Google Shape;75;p10"/>
          <p:cNvSpPr txBox="1"/>
          <p:nvPr/>
        </p:nvSpPr>
        <p:spPr>
          <a:xfrm>
            <a:off x="5543775" y="1421625"/>
            <a:ext cx="241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Roboto Slab"/>
                <a:ea typeface="Roboto Slab"/>
                <a:cs typeface="Roboto Slab"/>
                <a:sym typeface="Roboto Slab"/>
              </a:rPr>
              <a:t>Ventana de Visualización</a:t>
            </a:r>
            <a:endParaRPr>
              <a:solidFill>
                <a:schemeClr val="dk1"/>
              </a:solidFill>
              <a:latin typeface="Roboto Slab"/>
              <a:ea typeface="Roboto Slab"/>
              <a:cs typeface="Roboto Slab"/>
              <a:sym typeface="Roboto Sla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1"/>
          <p:cNvSpPr txBox="1"/>
          <p:nvPr>
            <p:ph type="title"/>
          </p:nvPr>
        </p:nvSpPr>
        <p:spPr>
          <a:xfrm>
            <a:off x="0" y="0"/>
            <a:ext cx="9144000" cy="679200"/>
          </a:xfrm>
          <a:prstGeom prst="rect">
            <a:avLst/>
          </a:prstGeom>
        </p:spPr>
        <p:txBody>
          <a:bodyPr anchorCtr="0" anchor="ctr" bIns="45700" lIns="91425" spcFirstLastPara="1" rIns="91425" wrap="square" tIns="45700">
            <a:noAutofit/>
          </a:bodyPr>
          <a:lstStyle/>
          <a:p>
            <a:pPr indent="0" lvl="0" marL="0" rtl="0" algn="ctr">
              <a:lnSpc>
                <a:spcPct val="115000"/>
              </a:lnSpc>
              <a:spcBef>
                <a:spcPts val="0"/>
              </a:spcBef>
              <a:spcAft>
                <a:spcPts val="0"/>
              </a:spcAft>
              <a:buNone/>
            </a:pPr>
            <a:r>
              <a:rPr b="1" lang="en-US" sz="2400">
                <a:solidFill>
                  <a:srgbClr val="FFFFFF"/>
                </a:solidFill>
                <a:latin typeface="Arial"/>
                <a:ea typeface="Arial"/>
                <a:cs typeface="Arial"/>
                <a:sym typeface="Arial"/>
              </a:rPr>
              <a:t>Configuración del I.P.</a:t>
            </a:r>
            <a:endParaRPr b="1" sz="2500"/>
          </a:p>
        </p:txBody>
      </p:sp>
      <p:pic>
        <p:nvPicPr>
          <p:cNvPr id="82" name="Google Shape;82;p11"/>
          <p:cNvPicPr preferRelativeResize="0"/>
          <p:nvPr/>
        </p:nvPicPr>
        <p:blipFill>
          <a:blip r:embed="rId3">
            <a:alphaModFix/>
          </a:blip>
          <a:stretch>
            <a:fillRect/>
          </a:stretch>
        </p:blipFill>
        <p:spPr>
          <a:xfrm>
            <a:off x="4419600" y="839325"/>
            <a:ext cx="4400596" cy="4151774"/>
          </a:xfrm>
          <a:prstGeom prst="rect">
            <a:avLst/>
          </a:prstGeom>
          <a:noFill/>
          <a:ln>
            <a:noFill/>
          </a:ln>
        </p:spPr>
      </p:pic>
      <p:pic>
        <p:nvPicPr>
          <p:cNvPr id="83" name="Google Shape;83;p11"/>
          <p:cNvPicPr preferRelativeResize="0"/>
          <p:nvPr/>
        </p:nvPicPr>
        <p:blipFill>
          <a:blip r:embed="rId4">
            <a:alphaModFix/>
          </a:blip>
          <a:stretch>
            <a:fillRect/>
          </a:stretch>
        </p:blipFill>
        <p:spPr>
          <a:xfrm>
            <a:off x="187475" y="1685575"/>
            <a:ext cx="2831775" cy="2317675"/>
          </a:xfrm>
          <a:prstGeom prst="rect">
            <a:avLst/>
          </a:prstGeom>
          <a:noFill/>
          <a:ln>
            <a:noFill/>
          </a:ln>
        </p:spPr>
      </p:pic>
      <p:sp>
        <p:nvSpPr>
          <p:cNvPr id="84" name="Google Shape;84;p11"/>
          <p:cNvSpPr/>
          <p:nvPr/>
        </p:nvSpPr>
        <p:spPr>
          <a:xfrm>
            <a:off x="3117775" y="2568775"/>
            <a:ext cx="1189800" cy="594900"/>
          </a:xfrm>
          <a:prstGeom prst="rightArrow">
            <a:avLst>
              <a:gd fmla="val 50000" name="adj1"/>
              <a:gd fmla="val 50000" name="adj2"/>
            </a:avLst>
          </a:prstGeom>
          <a:solidFill>
            <a:srgbClr val="FFEB38"/>
          </a:solidFill>
          <a:ln cap="flat" cmpd="sng" w="9525">
            <a:solidFill>
              <a:srgbClr val="0040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1"/>
          <p:cNvSpPr/>
          <p:nvPr/>
        </p:nvSpPr>
        <p:spPr>
          <a:xfrm>
            <a:off x="187475" y="1763200"/>
            <a:ext cx="667500" cy="3192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1"/>
          <p:cNvSpPr/>
          <p:nvPr/>
        </p:nvSpPr>
        <p:spPr>
          <a:xfrm>
            <a:off x="4665650" y="2144150"/>
            <a:ext cx="1345500" cy="3192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1"/>
          <p:cNvSpPr/>
          <p:nvPr/>
        </p:nvSpPr>
        <p:spPr>
          <a:xfrm>
            <a:off x="6680350" y="4639550"/>
            <a:ext cx="855000" cy="3192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2"/>
          <p:cNvSpPr txBox="1"/>
          <p:nvPr>
            <p:ph type="title"/>
          </p:nvPr>
        </p:nvSpPr>
        <p:spPr>
          <a:xfrm>
            <a:off x="0" y="0"/>
            <a:ext cx="9144000" cy="910500"/>
          </a:xfrm>
          <a:prstGeom prst="rect">
            <a:avLst/>
          </a:prstGeom>
        </p:spPr>
        <p:txBody>
          <a:bodyPr anchorCtr="0" anchor="ctr" bIns="45700" lIns="91425" spcFirstLastPara="1" rIns="91425" wrap="square" tIns="45700">
            <a:noAutofit/>
          </a:bodyPr>
          <a:lstStyle/>
          <a:p>
            <a:pPr indent="0" lvl="0" marL="0" rtl="0" algn="ctr">
              <a:lnSpc>
                <a:spcPct val="115000"/>
              </a:lnSpc>
              <a:spcBef>
                <a:spcPts val="0"/>
              </a:spcBef>
              <a:spcAft>
                <a:spcPts val="0"/>
              </a:spcAft>
              <a:buNone/>
            </a:pPr>
            <a:r>
              <a:rPr b="1" lang="en-US" sz="2200">
                <a:solidFill>
                  <a:srgbClr val="FFFFFF"/>
                </a:solidFill>
                <a:latin typeface="Arial"/>
                <a:ea typeface="Arial"/>
                <a:cs typeface="Arial"/>
                <a:sym typeface="Arial"/>
              </a:rPr>
              <a:t>Más configuraciones…</a:t>
            </a:r>
            <a:endParaRPr b="1" sz="2200">
              <a:solidFill>
                <a:srgbClr val="FFFFFF"/>
              </a:solidFill>
              <a:latin typeface="Arial"/>
              <a:ea typeface="Arial"/>
              <a:cs typeface="Arial"/>
              <a:sym typeface="Arial"/>
            </a:endParaRPr>
          </a:p>
        </p:txBody>
      </p:sp>
      <p:pic>
        <p:nvPicPr>
          <p:cNvPr id="94" name="Google Shape;94;p12"/>
          <p:cNvPicPr preferRelativeResize="0"/>
          <p:nvPr/>
        </p:nvPicPr>
        <p:blipFill>
          <a:blip r:embed="rId3">
            <a:alphaModFix/>
          </a:blip>
          <a:stretch>
            <a:fillRect/>
          </a:stretch>
        </p:blipFill>
        <p:spPr>
          <a:xfrm>
            <a:off x="161925" y="1857775"/>
            <a:ext cx="3990976" cy="1333100"/>
          </a:xfrm>
          <a:prstGeom prst="rect">
            <a:avLst/>
          </a:prstGeom>
          <a:noFill/>
          <a:ln>
            <a:noFill/>
          </a:ln>
        </p:spPr>
      </p:pic>
      <p:pic>
        <p:nvPicPr>
          <p:cNvPr id="95" name="Google Shape;95;p12"/>
          <p:cNvPicPr preferRelativeResize="0"/>
          <p:nvPr/>
        </p:nvPicPr>
        <p:blipFill>
          <a:blip r:embed="rId4">
            <a:alphaModFix/>
          </a:blip>
          <a:stretch>
            <a:fillRect/>
          </a:stretch>
        </p:blipFill>
        <p:spPr>
          <a:xfrm>
            <a:off x="4572000" y="1629174"/>
            <a:ext cx="4372849" cy="1713442"/>
          </a:xfrm>
          <a:prstGeom prst="rect">
            <a:avLst/>
          </a:prstGeom>
          <a:noFill/>
          <a:ln>
            <a:noFill/>
          </a:ln>
        </p:spPr>
      </p:pic>
      <p:pic>
        <p:nvPicPr>
          <p:cNvPr id="96" name="Google Shape;96;p12"/>
          <p:cNvPicPr preferRelativeResize="0"/>
          <p:nvPr/>
        </p:nvPicPr>
        <p:blipFill>
          <a:blip r:embed="rId5">
            <a:alphaModFix/>
          </a:blip>
          <a:stretch>
            <a:fillRect/>
          </a:stretch>
        </p:blipFill>
        <p:spPr>
          <a:xfrm>
            <a:off x="381000" y="3867150"/>
            <a:ext cx="3458750" cy="2495550"/>
          </a:xfrm>
          <a:prstGeom prst="rect">
            <a:avLst/>
          </a:prstGeom>
          <a:noFill/>
          <a:ln>
            <a:noFill/>
          </a:ln>
        </p:spPr>
      </p:pic>
      <p:pic>
        <p:nvPicPr>
          <p:cNvPr id="97" name="Google Shape;97;p12"/>
          <p:cNvPicPr preferRelativeResize="0"/>
          <p:nvPr/>
        </p:nvPicPr>
        <p:blipFill>
          <a:blip r:embed="rId6">
            <a:alphaModFix/>
          </a:blip>
          <a:stretch>
            <a:fillRect/>
          </a:stretch>
        </p:blipFill>
        <p:spPr>
          <a:xfrm>
            <a:off x="4572000" y="3868275"/>
            <a:ext cx="4320301" cy="1840535"/>
          </a:xfrm>
          <a:prstGeom prst="rect">
            <a:avLst/>
          </a:prstGeom>
          <a:noFill/>
          <a:ln>
            <a:noFill/>
          </a:ln>
        </p:spPr>
      </p:pic>
      <p:sp>
        <p:nvSpPr>
          <p:cNvPr id="98" name="Google Shape;98;p12"/>
          <p:cNvSpPr txBox="1"/>
          <p:nvPr/>
        </p:nvSpPr>
        <p:spPr>
          <a:xfrm>
            <a:off x="590775" y="1193025"/>
            <a:ext cx="241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Roboto Slab"/>
                <a:ea typeface="Roboto Slab"/>
                <a:cs typeface="Roboto Slab"/>
                <a:sym typeface="Roboto Slab"/>
              </a:rPr>
              <a:t>Configuraciones globales</a:t>
            </a:r>
            <a:endParaRPr>
              <a:solidFill>
                <a:schemeClr val="dk1"/>
              </a:solidFill>
              <a:latin typeface="Roboto Slab"/>
              <a:ea typeface="Roboto Slab"/>
              <a:cs typeface="Roboto Slab"/>
              <a:sym typeface="Roboto Slab"/>
            </a:endParaRPr>
          </a:p>
        </p:txBody>
      </p:sp>
      <p:sp>
        <p:nvSpPr>
          <p:cNvPr id="99" name="Google Shape;99;p12"/>
          <p:cNvSpPr txBox="1"/>
          <p:nvPr/>
        </p:nvSpPr>
        <p:spPr>
          <a:xfrm>
            <a:off x="590775" y="3555225"/>
            <a:ext cx="26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Roboto Slab"/>
                <a:ea typeface="Roboto Slab"/>
                <a:cs typeface="Roboto Slab"/>
                <a:sym typeface="Roboto Slab"/>
              </a:rPr>
              <a:t>Configuraciones </a:t>
            </a:r>
            <a:r>
              <a:rPr lang="en-US">
                <a:solidFill>
                  <a:srgbClr val="FFFFFF"/>
                </a:solidFill>
                <a:latin typeface="Roboto Slab"/>
                <a:ea typeface="Roboto Slab"/>
                <a:cs typeface="Roboto Slab"/>
                <a:sym typeface="Roboto Slab"/>
              </a:rPr>
              <a:t>en la FPGA</a:t>
            </a:r>
            <a:endParaRPr>
              <a:solidFill>
                <a:srgbClr val="FFFFFF"/>
              </a:solidFill>
              <a:latin typeface="Roboto Slab"/>
              <a:ea typeface="Roboto Slab"/>
              <a:cs typeface="Roboto Slab"/>
              <a:sym typeface="Roboto Slab"/>
            </a:endParaRPr>
          </a:p>
        </p:txBody>
      </p:sp>
      <p:sp>
        <p:nvSpPr>
          <p:cNvPr id="100" name="Google Shape;100;p12"/>
          <p:cNvSpPr txBox="1"/>
          <p:nvPr/>
        </p:nvSpPr>
        <p:spPr>
          <a:xfrm>
            <a:off x="5391375" y="1193025"/>
            <a:ext cx="300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Roboto Slab"/>
                <a:ea typeface="Roboto Slab"/>
                <a:cs typeface="Roboto Slab"/>
                <a:sym typeface="Roboto Slab"/>
              </a:rPr>
              <a:t>Configuraciones del transmisor</a:t>
            </a:r>
            <a:endParaRPr>
              <a:solidFill>
                <a:schemeClr val="dk1"/>
              </a:solidFill>
              <a:latin typeface="Roboto Slab"/>
              <a:ea typeface="Roboto Slab"/>
              <a:cs typeface="Roboto Slab"/>
              <a:sym typeface="Roboto Slab"/>
            </a:endParaRPr>
          </a:p>
        </p:txBody>
      </p:sp>
      <p:sp>
        <p:nvSpPr>
          <p:cNvPr id="101" name="Google Shape;101;p12"/>
          <p:cNvSpPr txBox="1"/>
          <p:nvPr/>
        </p:nvSpPr>
        <p:spPr>
          <a:xfrm>
            <a:off x="5391375" y="3555225"/>
            <a:ext cx="280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Roboto Slab"/>
                <a:ea typeface="Roboto Slab"/>
                <a:cs typeface="Roboto Slab"/>
                <a:sym typeface="Roboto Slab"/>
              </a:rPr>
              <a:t>Configuraciones del receptor</a:t>
            </a:r>
            <a:endParaRPr>
              <a:solidFill>
                <a:schemeClr val="dk1"/>
              </a:solidFill>
              <a:latin typeface="Roboto Slab"/>
              <a:ea typeface="Roboto Slab"/>
              <a:cs typeface="Roboto Slab"/>
              <a:sym typeface="Roboto Slab"/>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3"/>
          <p:cNvSpPr txBox="1"/>
          <p:nvPr>
            <p:ph type="title"/>
          </p:nvPr>
        </p:nvSpPr>
        <p:spPr>
          <a:xfrm>
            <a:off x="0" y="0"/>
            <a:ext cx="9144000" cy="910500"/>
          </a:xfrm>
          <a:prstGeom prst="rect">
            <a:avLst/>
          </a:prstGeom>
        </p:spPr>
        <p:txBody>
          <a:bodyPr anchorCtr="0" anchor="ctr" bIns="45700" lIns="91425" spcFirstLastPara="1" rIns="91425" wrap="square" tIns="45700">
            <a:noAutofit/>
          </a:bodyPr>
          <a:lstStyle/>
          <a:p>
            <a:pPr indent="0" lvl="0" marL="0" rtl="0" algn="ctr">
              <a:lnSpc>
                <a:spcPct val="115000"/>
              </a:lnSpc>
              <a:spcBef>
                <a:spcPts val="0"/>
              </a:spcBef>
              <a:spcAft>
                <a:spcPts val="0"/>
              </a:spcAft>
              <a:buNone/>
            </a:pPr>
            <a:r>
              <a:rPr b="1" lang="en-US" sz="2200">
                <a:solidFill>
                  <a:srgbClr val="FFFFFF"/>
                </a:solidFill>
                <a:latin typeface="Arial"/>
                <a:ea typeface="Arial"/>
                <a:cs typeface="Arial"/>
                <a:sym typeface="Arial"/>
              </a:rPr>
              <a:t>Más configuraciones…</a:t>
            </a:r>
            <a:endParaRPr b="1" sz="2200">
              <a:solidFill>
                <a:srgbClr val="FFFFFF"/>
              </a:solidFill>
              <a:latin typeface="Arial"/>
              <a:ea typeface="Arial"/>
              <a:cs typeface="Arial"/>
              <a:sym typeface="Arial"/>
            </a:endParaRPr>
          </a:p>
        </p:txBody>
      </p:sp>
      <p:pic>
        <p:nvPicPr>
          <p:cNvPr id="108" name="Google Shape;108;p13"/>
          <p:cNvPicPr preferRelativeResize="0"/>
          <p:nvPr/>
        </p:nvPicPr>
        <p:blipFill>
          <a:blip r:embed="rId3">
            <a:alphaModFix/>
          </a:blip>
          <a:stretch>
            <a:fillRect/>
          </a:stretch>
        </p:blipFill>
        <p:spPr>
          <a:xfrm>
            <a:off x="1752600" y="2134725"/>
            <a:ext cx="5229225" cy="3038475"/>
          </a:xfrm>
          <a:prstGeom prst="rect">
            <a:avLst/>
          </a:prstGeom>
          <a:noFill/>
          <a:ln>
            <a:noFill/>
          </a:ln>
        </p:spPr>
      </p:pic>
      <p:sp>
        <p:nvSpPr>
          <p:cNvPr id="109" name="Google Shape;109;p13"/>
          <p:cNvSpPr/>
          <p:nvPr/>
        </p:nvSpPr>
        <p:spPr>
          <a:xfrm>
            <a:off x="3752100" y="2620450"/>
            <a:ext cx="1401000" cy="3990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5229225" y="3362325"/>
            <a:ext cx="1676400" cy="4953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txBox="1"/>
          <p:nvPr/>
        </p:nvSpPr>
        <p:spPr>
          <a:xfrm>
            <a:off x="1914750" y="1706025"/>
            <a:ext cx="379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Roboto Slab"/>
                <a:ea typeface="Roboto Slab"/>
                <a:cs typeface="Roboto Slab"/>
                <a:sym typeface="Roboto Slab"/>
              </a:rPr>
              <a:t>Configuración del lazo de retorno</a:t>
            </a:r>
            <a:endParaRPr>
              <a:solidFill>
                <a:schemeClr val="dk1"/>
              </a:solidFill>
              <a:latin typeface="Roboto Slab"/>
              <a:ea typeface="Roboto Slab"/>
              <a:cs typeface="Roboto Slab"/>
              <a:sym typeface="Roboto Slab"/>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4"/>
          <p:cNvSpPr txBox="1"/>
          <p:nvPr>
            <p:ph type="title"/>
          </p:nvPr>
        </p:nvSpPr>
        <p:spPr>
          <a:xfrm>
            <a:off x="0" y="1"/>
            <a:ext cx="9144000" cy="555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Transmitiendo tonos senoidales: Configuración</a:t>
            </a:r>
            <a:endParaRPr/>
          </a:p>
        </p:txBody>
      </p:sp>
      <p:pic>
        <p:nvPicPr>
          <p:cNvPr id="118" name="Google Shape;118;p14"/>
          <p:cNvPicPr preferRelativeResize="0"/>
          <p:nvPr/>
        </p:nvPicPr>
        <p:blipFill>
          <a:blip r:embed="rId3">
            <a:alphaModFix/>
          </a:blip>
          <a:stretch>
            <a:fillRect/>
          </a:stretch>
        </p:blipFill>
        <p:spPr>
          <a:xfrm>
            <a:off x="5848350" y="1619250"/>
            <a:ext cx="2665100" cy="3268200"/>
          </a:xfrm>
          <a:prstGeom prst="rect">
            <a:avLst/>
          </a:prstGeom>
          <a:noFill/>
          <a:ln>
            <a:noFill/>
          </a:ln>
        </p:spPr>
      </p:pic>
      <p:pic>
        <p:nvPicPr>
          <p:cNvPr id="119" name="Google Shape;119;p14"/>
          <p:cNvPicPr preferRelativeResize="0"/>
          <p:nvPr/>
        </p:nvPicPr>
        <p:blipFill>
          <a:blip r:embed="rId4">
            <a:alphaModFix/>
          </a:blip>
          <a:stretch>
            <a:fillRect/>
          </a:stretch>
        </p:blipFill>
        <p:spPr>
          <a:xfrm>
            <a:off x="76200" y="1906125"/>
            <a:ext cx="5238750" cy="2792260"/>
          </a:xfrm>
          <a:prstGeom prst="rect">
            <a:avLst/>
          </a:prstGeom>
          <a:noFill/>
          <a:ln>
            <a:noFill/>
          </a:ln>
        </p:spPr>
      </p:pic>
      <p:sp>
        <p:nvSpPr>
          <p:cNvPr id="120" name="Google Shape;120;p14"/>
          <p:cNvSpPr/>
          <p:nvPr/>
        </p:nvSpPr>
        <p:spPr>
          <a:xfrm>
            <a:off x="5923800" y="2429950"/>
            <a:ext cx="2372400" cy="14754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5"/>
          <p:cNvSpPr txBox="1"/>
          <p:nvPr>
            <p:ph type="title"/>
          </p:nvPr>
        </p:nvSpPr>
        <p:spPr>
          <a:xfrm>
            <a:off x="0" y="1"/>
            <a:ext cx="9144000" cy="555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pic>
        <p:nvPicPr>
          <p:cNvPr id="127" name="Google Shape;127;p15"/>
          <p:cNvPicPr preferRelativeResize="0"/>
          <p:nvPr/>
        </p:nvPicPr>
        <p:blipFill>
          <a:blip r:embed="rId3">
            <a:alphaModFix/>
          </a:blip>
          <a:stretch>
            <a:fillRect/>
          </a:stretch>
        </p:blipFill>
        <p:spPr>
          <a:xfrm>
            <a:off x="2805125" y="1254425"/>
            <a:ext cx="2648100" cy="1549224"/>
          </a:xfrm>
          <a:prstGeom prst="rect">
            <a:avLst/>
          </a:prstGeom>
          <a:noFill/>
          <a:ln>
            <a:noFill/>
          </a:ln>
        </p:spPr>
      </p:pic>
      <p:pic>
        <p:nvPicPr>
          <p:cNvPr id="128" name="Google Shape;128;p15"/>
          <p:cNvPicPr preferRelativeResize="0"/>
          <p:nvPr/>
        </p:nvPicPr>
        <p:blipFill>
          <a:blip r:embed="rId4">
            <a:alphaModFix/>
          </a:blip>
          <a:stretch>
            <a:fillRect/>
          </a:stretch>
        </p:blipFill>
        <p:spPr>
          <a:xfrm>
            <a:off x="2805113" y="3540875"/>
            <a:ext cx="2648101" cy="1548774"/>
          </a:xfrm>
          <a:prstGeom prst="rect">
            <a:avLst/>
          </a:prstGeom>
          <a:noFill/>
          <a:ln>
            <a:noFill/>
          </a:ln>
        </p:spPr>
      </p:pic>
      <p:pic>
        <p:nvPicPr>
          <p:cNvPr id="129" name="Google Shape;129;p15"/>
          <p:cNvPicPr preferRelativeResize="0"/>
          <p:nvPr/>
        </p:nvPicPr>
        <p:blipFill>
          <a:blip r:embed="rId5">
            <a:alphaModFix/>
          </a:blip>
          <a:stretch>
            <a:fillRect/>
          </a:stretch>
        </p:blipFill>
        <p:spPr>
          <a:xfrm>
            <a:off x="3275" y="3540875"/>
            <a:ext cx="2513928" cy="1526425"/>
          </a:xfrm>
          <a:prstGeom prst="rect">
            <a:avLst/>
          </a:prstGeom>
          <a:noFill/>
          <a:ln>
            <a:noFill/>
          </a:ln>
        </p:spPr>
      </p:pic>
      <p:pic>
        <p:nvPicPr>
          <p:cNvPr id="130" name="Google Shape;130;p15"/>
          <p:cNvPicPr preferRelativeResize="0"/>
          <p:nvPr/>
        </p:nvPicPr>
        <p:blipFill>
          <a:blip r:embed="rId6">
            <a:alphaModFix/>
          </a:blip>
          <a:stretch>
            <a:fillRect/>
          </a:stretch>
        </p:blipFill>
        <p:spPr>
          <a:xfrm>
            <a:off x="79500" y="1289115"/>
            <a:ext cx="2513925" cy="1514535"/>
          </a:xfrm>
          <a:prstGeom prst="rect">
            <a:avLst/>
          </a:prstGeom>
          <a:noFill/>
          <a:ln>
            <a:noFill/>
          </a:ln>
        </p:spPr>
      </p:pic>
      <p:pic>
        <p:nvPicPr>
          <p:cNvPr id="131" name="Google Shape;131;p15"/>
          <p:cNvPicPr preferRelativeResize="0"/>
          <p:nvPr/>
        </p:nvPicPr>
        <p:blipFill>
          <a:blip r:embed="rId7">
            <a:alphaModFix/>
          </a:blip>
          <a:stretch>
            <a:fillRect/>
          </a:stretch>
        </p:blipFill>
        <p:spPr>
          <a:xfrm>
            <a:off x="5741127" y="1229481"/>
            <a:ext cx="2576875" cy="1574169"/>
          </a:xfrm>
          <a:prstGeom prst="rect">
            <a:avLst/>
          </a:prstGeom>
          <a:noFill/>
          <a:ln>
            <a:noFill/>
          </a:ln>
        </p:spPr>
      </p:pic>
      <p:pic>
        <p:nvPicPr>
          <p:cNvPr id="132" name="Google Shape;132;p15"/>
          <p:cNvPicPr preferRelativeResize="0"/>
          <p:nvPr/>
        </p:nvPicPr>
        <p:blipFill>
          <a:blip r:embed="rId8">
            <a:alphaModFix/>
          </a:blip>
          <a:stretch>
            <a:fillRect/>
          </a:stretch>
        </p:blipFill>
        <p:spPr>
          <a:xfrm>
            <a:off x="5741125" y="3540875"/>
            <a:ext cx="2576886" cy="1548775"/>
          </a:xfrm>
          <a:prstGeom prst="rect">
            <a:avLst/>
          </a:prstGeom>
          <a:noFill/>
          <a:ln>
            <a:noFill/>
          </a:ln>
        </p:spPr>
      </p:pic>
      <p:pic>
        <p:nvPicPr>
          <p:cNvPr id="133" name="Google Shape;133;p15"/>
          <p:cNvPicPr preferRelativeResize="0"/>
          <p:nvPr/>
        </p:nvPicPr>
        <p:blipFill>
          <a:blip r:embed="rId9">
            <a:alphaModFix/>
          </a:blip>
          <a:stretch>
            <a:fillRect/>
          </a:stretch>
        </p:blipFill>
        <p:spPr>
          <a:xfrm>
            <a:off x="132000" y="3096750"/>
            <a:ext cx="1650872" cy="322725"/>
          </a:xfrm>
          <a:prstGeom prst="rect">
            <a:avLst/>
          </a:prstGeom>
          <a:noFill/>
          <a:ln>
            <a:noFill/>
          </a:ln>
        </p:spPr>
      </p:pic>
      <p:pic>
        <p:nvPicPr>
          <p:cNvPr id="134" name="Google Shape;134;p15"/>
          <p:cNvPicPr preferRelativeResize="0"/>
          <p:nvPr/>
        </p:nvPicPr>
        <p:blipFill>
          <a:blip r:embed="rId10">
            <a:alphaModFix/>
          </a:blip>
          <a:stretch>
            <a:fillRect/>
          </a:stretch>
        </p:blipFill>
        <p:spPr>
          <a:xfrm>
            <a:off x="131995" y="896475"/>
            <a:ext cx="1886152" cy="322726"/>
          </a:xfrm>
          <a:prstGeom prst="rect">
            <a:avLst/>
          </a:prstGeom>
          <a:noFill/>
          <a:ln>
            <a:noFill/>
          </a:ln>
        </p:spPr>
      </p:pic>
      <p:sp>
        <p:nvSpPr>
          <p:cNvPr id="135" name="Google Shape;135;p15"/>
          <p:cNvSpPr txBox="1"/>
          <p:nvPr>
            <p:ph type="title"/>
          </p:nvPr>
        </p:nvSpPr>
        <p:spPr>
          <a:xfrm>
            <a:off x="0" y="1"/>
            <a:ext cx="9144000" cy="555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Transmitiendo tonos senoidales: Visualización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6"/>
          <p:cNvSpPr txBox="1"/>
          <p:nvPr>
            <p:ph type="title"/>
          </p:nvPr>
        </p:nvSpPr>
        <p:spPr>
          <a:xfrm>
            <a:off x="0" y="1"/>
            <a:ext cx="9144000" cy="555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pic>
        <p:nvPicPr>
          <p:cNvPr id="142" name="Google Shape;142;p16"/>
          <p:cNvPicPr preferRelativeResize="0"/>
          <p:nvPr/>
        </p:nvPicPr>
        <p:blipFill>
          <a:blip r:embed="rId3">
            <a:alphaModFix/>
          </a:blip>
          <a:stretch>
            <a:fillRect/>
          </a:stretch>
        </p:blipFill>
        <p:spPr>
          <a:xfrm>
            <a:off x="5486400" y="1372725"/>
            <a:ext cx="3562350" cy="3258450"/>
          </a:xfrm>
          <a:prstGeom prst="rect">
            <a:avLst/>
          </a:prstGeom>
          <a:noFill/>
          <a:ln>
            <a:noFill/>
          </a:ln>
        </p:spPr>
      </p:pic>
      <p:pic>
        <p:nvPicPr>
          <p:cNvPr id="143" name="Google Shape;143;p16"/>
          <p:cNvPicPr preferRelativeResize="0"/>
          <p:nvPr/>
        </p:nvPicPr>
        <p:blipFill>
          <a:blip r:embed="rId4">
            <a:alphaModFix/>
          </a:blip>
          <a:stretch>
            <a:fillRect/>
          </a:stretch>
        </p:blipFill>
        <p:spPr>
          <a:xfrm>
            <a:off x="76200" y="1677525"/>
            <a:ext cx="5181601" cy="2651840"/>
          </a:xfrm>
          <a:prstGeom prst="rect">
            <a:avLst/>
          </a:prstGeom>
          <a:noFill/>
          <a:ln>
            <a:noFill/>
          </a:ln>
        </p:spPr>
      </p:pic>
      <p:sp>
        <p:nvSpPr>
          <p:cNvPr id="144" name="Google Shape;144;p16"/>
          <p:cNvSpPr/>
          <p:nvPr/>
        </p:nvSpPr>
        <p:spPr>
          <a:xfrm>
            <a:off x="5571375" y="2258500"/>
            <a:ext cx="3410700" cy="14943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txBox="1"/>
          <p:nvPr>
            <p:ph type="title"/>
          </p:nvPr>
        </p:nvSpPr>
        <p:spPr>
          <a:xfrm>
            <a:off x="0" y="1"/>
            <a:ext cx="9144000" cy="555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Transmitiendo tonos senoidales: Configuración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PLATE PRESENTAZIONI WiPLi">
  <a:themeElements>
    <a:clrScheme name="Omeg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1FBFD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i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