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C17CEC"/>
    <a:srgbClr val="81DD43"/>
    <a:srgbClr val="A568D2"/>
    <a:srgbClr val="FF8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5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4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3664" y="3167149"/>
            <a:ext cx="9418320" cy="72653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Líneas de Transmisión – Práctica y Simulación</a:t>
            </a:r>
            <a:endParaRPr lang="en-US" sz="4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996474" y="6441266"/>
            <a:ext cx="101727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345951" y="1513836"/>
            <a:ext cx="547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Diseño de Circuitos en Microondas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24851" y="5041010"/>
            <a:ext cx="5315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2023 –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Laboratorio de Comunicaciones</a:t>
            </a:r>
          </a:p>
          <a:p>
            <a:pPr algn="ctr"/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Facultad de Ingeniería</a:t>
            </a:r>
          </a:p>
          <a:p>
            <a:pPr algn="ctr"/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UNMDP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554480" y="366505"/>
            <a:ext cx="9048215" cy="777702"/>
            <a:chOff x="1988820" y="317763"/>
            <a:chExt cx="9048215" cy="77770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/>
            <a:srcRect l="-281" r="20113"/>
            <a:stretch/>
          </p:blipFill>
          <p:spPr>
            <a:xfrm>
              <a:off x="1988820" y="318932"/>
              <a:ext cx="8991600" cy="776533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987" y="327245"/>
              <a:ext cx="4789927" cy="75767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2"/>
            <a:srcRect l="76777"/>
            <a:stretch/>
          </p:blipFill>
          <p:spPr>
            <a:xfrm>
              <a:off x="8428412" y="317763"/>
              <a:ext cx="2608623" cy="777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9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87915" y="1262389"/>
            <a:ext cx="101727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5863"/>
              </p:ext>
            </p:extLst>
          </p:nvPr>
        </p:nvGraphicFramePr>
        <p:xfrm>
          <a:off x="448428" y="317764"/>
          <a:ext cx="11268793" cy="77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n de mapa de bits" r:id="rId3" imgW="17657143" imgH="1028844" progId="Paint.Picture">
                  <p:embed/>
                </p:oleObj>
              </mc:Choice>
              <mc:Fallback>
                <p:oleObj name="Imagen de mapa de bits" r:id="rId3" imgW="17657143" imgH="1028844" progId="Paint.Picture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28" y="317764"/>
                        <a:ext cx="11268793" cy="776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087916" y="1430382"/>
            <a:ext cx="10172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Objetivos: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Repasar conceptos básicos de </a:t>
            </a:r>
            <a:r>
              <a:rPr lang="es-ES" sz="2000" dirty="0" smtClean="0">
                <a:solidFill>
                  <a:srgbClr val="0070C0"/>
                </a:solidFill>
              </a:rPr>
              <a:t>líneas de transmisión</a:t>
            </a:r>
            <a:r>
              <a:rPr lang="es-ES" sz="2000" dirty="0" smtClean="0"/>
              <a:t> y </a:t>
            </a:r>
            <a:r>
              <a:rPr lang="es-ES" sz="2000" dirty="0" smtClean="0">
                <a:solidFill>
                  <a:srgbClr val="0070C0"/>
                </a:solidFill>
              </a:rPr>
              <a:t>ábaco de Smith</a:t>
            </a:r>
            <a:r>
              <a:rPr lang="es-ES" sz="20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Introducir herramientas computacionales de </a:t>
            </a:r>
            <a:r>
              <a:rPr lang="es-ES" sz="2000" dirty="0" smtClean="0">
                <a:solidFill>
                  <a:srgbClr val="0070C0"/>
                </a:solidFill>
              </a:rPr>
              <a:t>libre distribución</a:t>
            </a:r>
            <a:r>
              <a:rPr lang="es-ES" sz="2000" dirty="0" smtClean="0"/>
              <a:t>, para facilitar el diseño e incentivar a hacer pruebas.</a:t>
            </a:r>
          </a:p>
          <a:p>
            <a:pPr marL="1257300" lvl="2" indent="-342900" algn="just">
              <a:buFont typeface="Wingdings" panose="05000000000000000000" pitchFamily="2" charset="2"/>
              <a:buChar char="v"/>
            </a:pPr>
            <a:r>
              <a:rPr lang="es-ES" sz="2000" dirty="0" smtClean="0">
                <a:solidFill>
                  <a:srgbClr val="0070C0"/>
                </a:solidFill>
              </a:rPr>
              <a:t>QUCS – Quite Universal Circuit Simulator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Medir una carga resistiva, adaptación, CA y CC.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Presentar resultados en el ábaco de Smith.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Medir la impedancia vista en una carga por una LDT.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Barrido en frecuencia.</a:t>
            </a:r>
          </a:p>
          <a:p>
            <a:pPr marL="1257300" lvl="2" indent="-342900" algn="just">
              <a:buFont typeface="Wingdings" panose="05000000000000000000" pitchFamily="2" charset="2"/>
              <a:buChar char="v"/>
            </a:pPr>
            <a:r>
              <a:rPr lang="es-ES" sz="2000" dirty="0" smtClean="0">
                <a:solidFill>
                  <a:srgbClr val="0070C0"/>
                </a:solidFill>
              </a:rPr>
              <a:t>Smith (versión libre)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Superposición de impedancias y admitancias (sin normalizar).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Ubicar una carga – métodos de entrada.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Movimientos a ROE constante.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Lecturas con el mouse.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545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3027</TotalTime>
  <Words>124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Wingdings</vt:lpstr>
      <vt:lpstr>Tema de Office</vt:lpstr>
      <vt:lpstr>Imagen de mapa de bits</vt:lpstr>
      <vt:lpstr>Líneas de Transmisión – Práctica y Simulación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6 Práctica 7</dc:title>
  <dc:creator>Ramiro</dc:creator>
  <cp:lastModifiedBy>LAC077</cp:lastModifiedBy>
  <cp:revision>196</cp:revision>
  <dcterms:created xsi:type="dcterms:W3CDTF">2020-05-04T20:23:02Z</dcterms:created>
  <dcterms:modified xsi:type="dcterms:W3CDTF">2022-10-28T19:58:46Z</dcterms:modified>
</cp:coreProperties>
</file>