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5634245"/>
            <a:ext cx="8534399" cy="6750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7" name="Shape 1137"/>
          <p:cNvSpPr>
            <a:spLocks noChangeArrowheads="1" noGrp="1"/>
          </p:cNvSpPr>
          <p:nvPr userDrawn="1"/>
        </p:nvSpPr>
        <p:spPr bwMode="auto">
          <a:xfrm>
            <a:off x="2677" y="5391761"/>
            <a:ext cx="12191999" cy="1524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5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" name="Shape 1138"/>
          <p:cNvSpPr>
            <a:spLocks noChangeArrowheads="1" noGrp="1"/>
          </p:cNvSpPr>
          <p:nvPr userDrawn="1"/>
        </p:nvSpPr>
        <p:spPr bwMode="auto">
          <a:xfrm>
            <a:off x="0" y="5544358"/>
            <a:ext cx="12191999" cy="37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>
          <a:xfrm>
            <a:off x="1805525" y="4221214"/>
            <a:ext cx="8580953" cy="11430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9696399" y="274637"/>
            <a:ext cx="1885999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7"/>
            <a:ext cx="8846773" cy="495456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14400" y="5409221"/>
            <a:ext cx="10363199" cy="855094"/>
          </a:xfrm>
        </p:spPr>
        <p:txBody>
          <a:bodyPr anchor="t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14400" y="3834045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575386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216013" y="503676"/>
            <a:ext cx="5384799" cy="4525962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13125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1052886"/>
            <a:ext cx="5386917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413125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1052886"/>
            <a:ext cx="5389033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5391" y="5364214"/>
            <a:ext cx="10981219" cy="847014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2" y="278650"/>
            <a:ext cx="6815666" cy="490554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1" y="284243"/>
            <a:ext cx="4011084" cy="4899951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5409219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394135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4559353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-1266"/>
            <a:ext cx="12191999" cy="6859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200"/>
                </a:lnTo>
                <a:lnTo>
                  <a:pt x="0" y="43200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72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0"/>
          </a:gra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5364214"/>
            <a:ext cx="12191999" cy="149378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43200" y="0"/>
                </a:lnTo>
                <a:lnTo>
                  <a:pt x="43200" y="43199"/>
                </a:lnTo>
                <a:lnTo>
                  <a:pt x="0" y="43199"/>
                </a:lnTo>
                <a:lnTo>
                  <a:pt x="0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1" name="Shape 1146"/>
          <p:cNvSpPr>
            <a:spLocks noChangeArrowheads="1" noGrp="1"/>
          </p:cNvSpPr>
          <p:nvPr userDrawn="1"/>
        </p:nvSpPr>
        <p:spPr bwMode="auto">
          <a:xfrm>
            <a:off x="11661422" y="19315"/>
            <a:ext cx="386361" cy="1838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12" y="42641"/>
                </a:moveTo>
                <a:lnTo>
                  <a:pt x="38812" y="42641"/>
                </a:lnTo>
                <a:cubicBezTo>
                  <a:pt x="36982" y="43200"/>
                  <a:pt x="34743" y="43088"/>
                  <a:pt x="32281" y="42418"/>
                </a:cubicBezTo>
                <a:lnTo>
                  <a:pt x="32281" y="42418"/>
                </a:lnTo>
                <a:cubicBezTo>
                  <a:pt x="29788" y="41786"/>
                  <a:pt x="27042" y="40558"/>
                  <a:pt x="24234" y="38920"/>
                </a:cubicBezTo>
                <a:lnTo>
                  <a:pt x="24234" y="38920"/>
                </a:lnTo>
                <a:cubicBezTo>
                  <a:pt x="21426" y="37246"/>
                  <a:pt x="18554" y="35162"/>
                  <a:pt x="15809" y="32706"/>
                </a:cubicBezTo>
                <a:lnTo>
                  <a:pt x="15809" y="32706"/>
                </a:lnTo>
                <a:cubicBezTo>
                  <a:pt x="13063" y="30288"/>
                  <a:pt x="10443" y="27496"/>
                  <a:pt x="8077" y="24519"/>
                </a:cubicBezTo>
                <a:lnTo>
                  <a:pt x="8077" y="24519"/>
                </a:lnTo>
                <a:cubicBezTo>
                  <a:pt x="5743" y="21544"/>
                  <a:pt x="3912" y="18641"/>
                  <a:pt x="2619" y="15961"/>
                </a:cubicBezTo>
                <a:lnTo>
                  <a:pt x="2619" y="15961"/>
                </a:lnTo>
                <a:cubicBezTo>
                  <a:pt x="1325" y="13246"/>
                  <a:pt x="536" y="10753"/>
                  <a:pt x="252" y="8595"/>
                </a:cubicBezTo>
                <a:lnTo>
                  <a:pt x="252" y="8595"/>
                </a:lnTo>
                <a:cubicBezTo>
                  <a:pt x="0" y="6437"/>
                  <a:pt x="220" y="4613"/>
                  <a:pt x="978" y="3200"/>
                </a:cubicBezTo>
                <a:lnTo>
                  <a:pt x="978" y="3200"/>
                </a:lnTo>
                <a:cubicBezTo>
                  <a:pt x="1735" y="1786"/>
                  <a:pt x="3029" y="818"/>
                  <a:pt x="4827" y="409"/>
                </a:cubicBezTo>
                <a:lnTo>
                  <a:pt x="4827" y="409"/>
                </a:lnTo>
                <a:cubicBezTo>
                  <a:pt x="6626" y="0"/>
                  <a:pt x="8772" y="186"/>
                  <a:pt x="11139" y="818"/>
                </a:cubicBezTo>
                <a:lnTo>
                  <a:pt x="11139" y="818"/>
                </a:lnTo>
                <a:cubicBezTo>
                  <a:pt x="13504" y="1488"/>
                  <a:pt x="16092" y="2604"/>
                  <a:pt x="18712" y="4166"/>
                </a:cubicBezTo>
                <a:lnTo>
                  <a:pt x="18712" y="4166"/>
                </a:lnTo>
                <a:cubicBezTo>
                  <a:pt x="21363" y="5693"/>
                  <a:pt x="24077" y="7627"/>
                  <a:pt x="26695" y="9897"/>
                </a:cubicBezTo>
                <a:lnTo>
                  <a:pt x="26695" y="9897"/>
                </a:lnTo>
                <a:cubicBezTo>
                  <a:pt x="29346" y="12167"/>
                  <a:pt x="31934" y="14772"/>
                  <a:pt x="34268" y="17637"/>
                </a:cubicBezTo>
                <a:lnTo>
                  <a:pt x="34268" y="17637"/>
                </a:lnTo>
                <a:cubicBezTo>
                  <a:pt x="36604" y="20502"/>
                  <a:pt x="38529" y="23330"/>
                  <a:pt x="39949" y="26009"/>
                </a:cubicBezTo>
                <a:lnTo>
                  <a:pt x="39949" y="26009"/>
                </a:lnTo>
                <a:cubicBezTo>
                  <a:pt x="41369" y="28725"/>
                  <a:pt x="42347" y="31293"/>
                  <a:pt x="42758" y="33562"/>
                </a:cubicBezTo>
                <a:lnTo>
                  <a:pt x="42758" y="33562"/>
                </a:lnTo>
                <a:cubicBezTo>
                  <a:pt x="43200" y="35869"/>
                  <a:pt x="43105" y="37841"/>
                  <a:pt x="42474" y="39404"/>
                </a:cubicBezTo>
                <a:lnTo>
                  <a:pt x="42474" y="39404"/>
                </a:lnTo>
                <a:cubicBezTo>
                  <a:pt x="41811" y="40967"/>
                  <a:pt x="40612" y="42120"/>
                  <a:pt x="38812" y="426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" name="Shape 1147"/>
          <p:cNvSpPr>
            <a:spLocks noChangeArrowheads="1" noGrp="1"/>
          </p:cNvSpPr>
          <p:nvPr userDrawn="1"/>
        </p:nvSpPr>
        <p:spPr bwMode="auto">
          <a:xfrm>
            <a:off x="11262077" y="62225"/>
            <a:ext cx="401037" cy="196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001" y="42644"/>
                </a:moveTo>
                <a:lnTo>
                  <a:pt x="38001" y="42644"/>
                </a:lnTo>
                <a:cubicBezTo>
                  <a:pt x="36055" y="43200"/>
                  <a:pt x="33684" y="43130"/>
                  <a:pt x="31130" y="42504"/>
                </a:cubicBezTo>
                <a:lnTo>
                  <a:pt x="31130" y="42504"/>
                </a:lnTo>
                <a:cubicBezTo>
                  <a:pt x="28546" y="41845"/>
                  <a:pt x="25749" y="40664"/>
                  <a:pt x="22922" y="38998"/>
                </a:cubicBezTo>
                <a:lnTo>
                  <a:pt x="22922" y="38998"/>
                </a:lnTo>
                <a:cubicBezTo>
                  <a:pt x="20095" y="37365"/>
                  <a:pt x="17237" y="35282"/>
                  <a:pt x="14531" y="32851"/>
                </a:cubicBezTo>
                <a:lnTo>
                  <a:pt x="14531" y="32851"/>
                </a:lnTo>
                <a:cubicBezTo>
                  <a:pt x="11826" y="30420"/>
                  <a:pt x="9272" y="27642"/>
                  <a:pt x="7022" y="24655"/>
                </a:cubicBezTo>
                <a:lnTo>
                  <a:pt x="7022" y="24655"/>
                </a:lnTo>
                <a:cubicBezTo>
                  <a:pt x="4803" y="21669"/>
                  <a:pt x="3131" y="18787"/>
                  <a:pt x="1976" y="16043"/>
                </a:cubicBezTo>
                <a:lnTo>
                  <a:pt x="1976" y="16043"/>
                </a:lnTo>
                <a:cubicBezTo>
                  <a:pt x="820" y="13369"/>
                  <a:pt x="182" y="10869"/>
                  <a:pt x="91" y="8680"/>
                </a:cubicBezTo>
                <a:lnTo>
                  <a:pt x="91" y="8680"/>
                </a:lnTo>
                <a:cubicBezTo>
                  <a:pt x="0" y="6527"/>
                  <a:pt x="395" y="4653"/>
                  <a:pt x="1307" y="3228"/>
                </a:cubicBezTo>
                <a:lnTo>
                  <a:pt x="1307" y="3228"/>
                </a:lnTo>
                <a:cubicBezTo>
                  <a:pt x="2219" y="1840"/>
                  <a:pt x="3648" y="867"/>
                  <a:pt x="5593" y="415"/>
                </a:cubicBezTo>
                <a:lnTo>
                  <a:pt x="5593" y="415"/>
                </a:lnTo>
                <a:cubicBezTo>
                  <a:pt x="7539" y="0"/>
                  <a:pt x="9789" y="138"/>
                  <a:pt x="12221" y="762"/>
                </a:cubicBezTo>
                <a:lnTo>
                  <a:pt x="12221" y="762"/>
                </a:lnTo>
                <a:cubicBezTo>
                  <a:pt x="14653" y="1389"/>
                  <a:pt x="17298" y="2534"/>
                  <a:pt x="19943" y="4063"/>
                </a:cubicBezTo>
                <a:lnTo>
                  <a:pt x="19943" y="4063"/>
                </a:lnTo>
                <a:cubicBezTo>
                  <a:pt x="22588" y="5590"/>
                  <a:pt x="25293" y="7500"/>
                  <a:pt x="27877" y="9758"/>
                </a:cubicBezTo>
                <a:lnTo>
                  <a:pt x="27877" y="9758"/>
                </a:lnTo>
                <a:cubicBezTo>
                  <a:pt x="30492" y="12015"/>
                  <a:pt x="32985" y="14619"/>
                  <a:pt x="35204" y="17467"/>
                </a:cubicBezTo>
                <a:lnTo>
                  <a:pt x="35204" y="17467"/>
                </a:lnTo>
                <a:cubicBezTo>
                  <a:pt x="37484" y="20314"/>
                  <a:pt x="39247" y="23161"/>
                  <a:pt x="40554" y="25871"/>
                </a:cubicBezTo>
                <a:lnTo>
                  <a:pt x="40554" y="25871"/>
                </a:lnTo>
                <a:cubicBezTo>
                  <a:pt x="41831" y="28580"/>
                  <a:pt x="42652" y="31149"/>
                  <a:pt x="42926" y="33441"/>
                </a:cubicBezTo>
                <a:lnTo>
                  <a:pt x="42926" y="33441"/>
                </a:lnTo>
                <a:cubicBezTo>
                  <a:pt x="43200" y="35733"/>
                  <a:pt x="42956" y="37746"/>
                  <a:pt x="42135" y="39345"/>
                </a:cubicBezTo>
                <a:lnTo>
                  <a:pt x="42135" y="39345"/>
                </a:lnTo>
                <a:cubicBezTo>
                  <a:pt x="41345" y="40942"/>
                  <a:pt x="39947" y="42088"/>
                  <a:pt x="38001" y="426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3" name="Shape 1148"/>
          <p:cNvSpPr>
            <a:spLocks noChangeArrowheads="1" noGrp="1"/>
          </p:cNvSpPr>
          <p:nvPr userDrawn="1"/>
        </p:nvSpPr>
        <p:spPr bwMode="auto">
          <a:xfrm>
            <a:off x="10813062" y="110041"/>
            <a:ext cx="418251" cy="212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107" y="42620"/>
                </a:moveTo>
                <a:lnTo>
                  <a:pt x="37107" y="42620"/>
                </a:lnTo>
                <a:cubicBezTo>
                  <a:pt x="35008" y="43200"/>
                  <a:pt x="32502" y="43167"/>
                  <a:pt x="29849" y="42523"/>
                </a:cubicBezTo>
                <a:lnTo>
                  <a:pt x="29849" y="42523"/>
                </a:lnTo>
                <a:cubicBezTo>
                  <a:pt x="27167" y="41911"/>
                  <a:pt x="24340" y="40751"/>
                  <a:pt x="21483" y="39108"/>
                </a:cubicBezTo>
                <a:lnTo>
                  <a:pt x="21483" y="39108"/>
                </a:lnTo>
                <a:cubicBezTo>
                  <a:pt x="18655" y="37465"/>
                  <a:pt x="15798" y="35404"/>
                  <a:pt x="13146" y="32955"/>
                </a:cubicBezTo>
                <a:lnTo>
                  <a:pt x="13146" y="32955"/>
                </a:lnTo>
                <a:cubicBezTo>
                  <a:pt x="10523" y="30539"/>
                  <a:pt x="8073" y="27769"/>
                  <a:pt x="5975" y="24773"/>
                </a:cubicBezTo>
                <a:lnTo>
                  <a:pt x="5975" y="24773"/>
                </a:lnTo>
                <a:cubicBezTo>
                  <a:pt x="3905" y="21809"/>
                  <a:pt x="2390" y="18910"/>
                  <a:pt x="1399" y="16171"/>
                </a:cubicBezTo>
                <a:lnTo>
                  <a:pt x="1399" y="16171"/>
                </a:lnTo>
                <a:cubicBezTo>
                  <a:pt x="437" y="13465"/>
                  <a:pt x="0" y="10984"/>
                  <a:pt x="87" y="8762"/>
                </a:cubicBezTo>
                <a:lnTo>
                  <a:pt x="87" y="8762"/>
                </a:lnTo>
                <a:cubicBezTo>
                  <a:pt x="174" y="6604"/>
                  <a:pt x="757" y="4735"/>
                  <a:pt x="1865" y="3318"/>
                </a:cubicBezTo>
                <a:lnTo>
                  <a:pt x="1865" y="3318"/>
                </a:lnTo>
                <a:cubicBezTo>
                  <a:pt x="2972" y="1900"/>
                  <a:pt x="4575" y="902"/>
                  <a:pt x="6645" y="451"/>
                </a:cubicBezTo>
                <a:lnTo>
                  <a:pt x="6645" y="451"/>
                </a:lnTo>
                <a:cubicBezTo>
                  <a:pt x="8715" y="0"/>
                  <a:pt x="11106" y="128"/>
                  <a:pt x="13612" y="740"/>
                </a:cubicBezTo>
                <a:lnTo>
                  <a:pt x="13612" y="740"/>
                </a:lnTo>
                <a:cubicBezTo>
                  <a:pt x="16119" y="1353"/>
                  <a:pt x="18772" y="2448"/>
                  <a:pt x="21453" y="3962"/>
                </a:cubicBezTo>
                <a:lnTo>
                  <a:pt x="21453" y="3962"/>
                </a:lnTo>
                <a:cubicBezTo>
                  <a:pt x="24106" y="5476"/>
                  <a:pt x="26788" y="7377"/>
                  <a:pt x="29324" y="9632"/>
                </a:cubicBezTo>
                <a:lnTo>
                  <a:pt x="29324" y="9632"/>
                </a:lnTo>
                <a:cubicBezTo>
                  <a:pt x="31860" y="11855"/>
                  <a:pt x="34279" y="14432"/>
                  <a:pt x="36377" y="17267"/>
                </a:cubicBezTo>
                <a:lnTo>
                  <a:pt x="36377" y="17267"/>
                </a:lnTo>
                <a:cubicBezTo>
                  <a:pt x="38506" y="20134"/>
                  <a:pt x="40138" y="22969"/>
                  <a:pt x="41246" y="25675"/>
                </a:cubicBezTo>
                <a:lnTo>
                  <a:pt x="41246" y="25675"/>
                </a:lnTo>
                <a:cubicBezTo>
                  <a:pt x="42383" y="28381"/>
                  <a:pt x="42995" y="30990"/>
                  <a:pt x="43112" y="33277"/>
                </a:cubicBezTo>
                <a:lnTo>
                  <a:pt x="43112" y="33277"/>
                </a:lnTo>
                <a:cubicBezTo>
                  <a:pt x="43200" y="35597"/>
                  <a:pt x="42762" y="37626"/>
                  <a:pt x="41771" y="39237"/>
                </a:cubicBezTo>
                <a:lnTo>
                  <a:pt x="41771" y="39237"/>
                </a:lnTo>
                <a:cubicBezTo>
                  <a:pt x="40780" y="40848"/>
                  <a:pt x="39235" y="42040"/>
                  <a:pt x="37107" y="426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" name="Shape 1149"/>
          <p:cNvSpPr>
            <a:spLocks noChangeArrowheads="1" noGrp="1"/>
          </p:cNvSpPr>
          <p:nvPr userDrawn="1"/>
        </p:nvSpPr>
        <p:spPr bwMode="auto">
          <a:xfrm>
            <a:off x="11710809" y="346115"/>
            <a:ext cx="443370" cy="2319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991" y="42462"/>
                </a:moveTo>
                <a:lnTo>
                  <a:pt x="38991" y="42462"/>
                </a:lnTo>
                <a:cubicBezTo>
                  <a:pt x="37205" y="43140"/>
                  <a:pt x="35004" y="43199"/>
                  <a:pt x="32503" y="42669"/>
                </a:cubicBezTo>
                <a:lnTo>
                  <a:pt x="32503" y="42669"/>
                </a:lnTo>
                <a:cubicBezTo>
                  <a:pt x="30028" y="42107"/>
                  <a:pt x="27305" y="41016"/>
                  <a:pt x="24472" y="39455"/>
                </a:cubicBezTo>
                <a:lnTo>
                  <a:pt x="24472" y="39455"/>
                </a:lnTo>
                <a:cubicBezTo>
                  <a:pt x="21667" y="37892"/>
                  <a:pt x="18781" y="35856"/>
                  <a:pt x="16004" y="33468"/>
                </a:cubicBezTo>
                <a:lnTo>
                  <a:pt x="16004" y="33468"/>
                </a:lnTo>
                <a:cubicBezTo>
                  <a:pt x="13253" y="31109"/>
                  <a:pt x="10614" y="28367"/>
                  <a:pt x="8249" y="25389"/>
                </a:cubicBezTo>
                <a:lnTo>
                  <a:pt x="8249" y="25389"/>
                </a:lnTo>
                <a:cubicBezTo>
                  <a:pt x="5884" y="22440"/>
                  <a:pt x="4042" y="19520"/>
                  <a:pt x="2693" y="16777"/>
                </a:cubicBezTo>
                <a:lnTo>
                  <a:pt x="2693" y="16777"/>
                </a:lnTo>
                <a:cubicBezTo>
                  <a:pt x="1402" y="14065"/>
                  <a:pt x="577" y="11529"/>
                  <a:pt x="274" y="9287"/>
                </a:cubicBezTo>
                <a:lnTo>
                  <a:pt x="274" y="9287"/>
                </a:lnTo>
                <a:cubicBezTo>
                  <a:pt x="0" y="7076"/>
                  <a:pt x="218" y="5129"/>
                  <a:pt x="961" y="3655"/>
                </a:cubicBezTo>
                <a:lnTo>
                  <a:pt x="961" y="3655"/>
                </a:lnTo>
                <a:cubicBezTo>
                  <a:pt x="1704" y="2151"/>
                  <a:pt x="2941" y="1090"/>
                  <a:pt x="4729" y="559"/>
                </a:cubicBezTo>
                <a:lnTo>
                  <a:pt x="4729" y="559"/>
                </a:lnTo>
                <a:cubicBezTo>
                  <a:pt x="6489" y="0"/>
                  <a:pt x="8634" y="58"/>
                  <a:pt x="10971" y="588"/>
                </a:cubicBezTo>
                <a:lnTo>
                  <a:pt x="10971" y="588"/>
                </a:lnTo>
                <a:cubicBezTo>
                  <a:pt x="13309" y="1119"/>
                  <a:pt x="15866" y="2151"/>
                  <a:pt x="18477" y="3596"/>
                </a:cubicBezTo>
                <a:lnTo>
                  <a:pt x="18477" y="3596"/>
                </a:lnTo>
                <a:cubicBezTo>
                  <a:pt x="21090" y="5011"/>
                  <a:pt x="23813" y="6869"/>
                  <a:pt x="26425" y="9052"/>
                </a:cubicBezTo>
                <a:lnTo>
                  <a:pt x="26425" y="9052"/>
                </a:lnTo>
                <a:cubicBezTo>
                  <a:pt x="29065" y="11264"/>
                  <a:pt x="31650" y="13800"/>
                  <a:pt x="34015" y="16600"/>
                </a:cubicBezTo>
                <a:lnTo>
                  <a:pt x="34015" y="16600"/>
                </a:lnTo>
                <a:cubicBezTo>
                  <a:pt x="36380" y="19431"/>
                  <a:pt x="38332" y="22291"/>
                  <a:pt x="39790" y="25005"/>
                </a:cubicBezTo>
                <a:lnTo>
                  <a:pt x="39790" y="25005"/>
                </a:lnTo>
                <a:cubicBezTo>
                  <a:pt x="41247" y="27748"/>
                  <a:pt x="42237" y="30343"/>
                  <a:pt x="42731" y="32702"/>
                </a:cubicBezTo>
                <a:lnTo>
                  <a:pt x="42731" y="32702"/>
                </a:lnTo>
                <a:cubicBezTo>
                  <a:pt x="43200" y="35061"/>
                  <a:pt x="43172" y="37153"/>
                  <a:pt x="42567" y="38834"/>
                </a:cubicBezTo>
                <a:lnTo>
                  <a:pt x="42567" y="38834"/>
                </a:lnTo>
                <a:cubicBezTo>
                  <a:pt x="41934" y="40516"/>
                  <a:pt x="40779" y="41784"/>
                  <a:pt x="38991" y="424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" name="Shape 1150"/>
          <p:cNvSpPr>
            <a:spLocks noChangeArrowheads="1" noGrp="1"/>
          </p:cNvSpPr>
          <p:nvPr userDrawn="1"/>
        </p:nvSpPr>
        <p:spPr bwMode="auto">
          <a:xfrm>
            <a:off x="10303933" y="163874"/>
            <a:ext cx="441677" cy="230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884" y="42576"/>
                </a:moveTo>
                <a:lnTo>
                  <a:pt x="35884" y="42576"/>
                </a:lnTo>
                <a:cubicBezTo>
                  <a:pt x="33621" y="43200"/>
                  <a:pt x="31026" y="43169"/>
                  <a:pt x="28266" y="42576"/>
                </a:cubicBezTo>
                <a:lnTo>
                  <a:pt x="28266" y="42576"/>
                </a:lnTo>
                <a:cubicBezTo>
                  <a:pt x="25533" y="41980"/>
                  <a:pt x="22662" y="40823"/>
                  <a:pt x="19819" y="39188"/>
                </a:cubicBezTo>
                <a:lnTo>
                  <a:pt x="19819" y="39188"/>
                </a:lnTo>
                <a:cubicBezTo>
                  <a:pt x="16976" y="37584"/>
                  <a:pt x="14215" y="35504"/>
                  <a:pt x="11648" y="33068"/>
                </a:cubicBezTo>
                <a:lnTo>
                  <a:pt x="11648" y="33068"/>
                </a:lnTo>
                <a:cubicBezTo>
                  <a:pt x="9109" y="30660"/>
                  <a:pt x="6818" y="27898"/>
                  <a:pt x="4913" y="24897"/>
                </a:cubicBezTo>
                <a:lnTo>
                  <a:pt x="4913" y="24897"/>
                </a:lnTo>
                <a:cubicBezTo>
                  <a:pt x="3036" y="21955"/>
                  <a:pt x="1711" y="19014"/>
                  <a:pt x="966" y="16310"/>
                </a:cubicBezTo>
                <a:lnTo>
                  <a:pt x="966" y="16310"/>
                </a:lnTo>
                <a:cubicBezTo>
                  <a:pt x="220" y="13606"/>
                  <a:pt x="0" y="11082"/>
                  <a:pt x="331" y="8882"/>
                </a:cubicBezTo>
                <a:lnTo>
                  <a:pt x="331" y="8882"/>
                </a:lnTo>
                <a:cubicBezTo>
                  <a:pt x="634" y="6714"/>
                  <a:pt x="1435" y="4842"/>
                  <a:pt x="2760" y="3387"/>
                </a:cubicBezTo>
                <a:lnTo>
                  <a:pt x="2760" y="3387"/>
                </a:lnTo>
                <a:cubicBezTo>
                  <a:pt x="4030" y="1960"/>
                  <a:pt x="5796" y="950"/>
                  <a:pt x="8032" y="475"/>
                </a:cubicBezTo>
                <a:lnTo>
                  <a:pt x="8032" y="475"/>
                </a:lnTo>
                <a:cubicBezTo>
                  <a:pt x="10241" y="0"/>
                  <a:pt x="12725" y="118"/>
                  <a:pt x="15292" y="713"/>
                </a:cubicBezTo>
                <a:lnTo>
                  <a:pt x="15292" y="713"/>
                </a:lnTo>
                <a:cubicBezTo>
                  <a:pt x="17859" y="1307"/>
                  <a:pt x="20537" y="2375"/>
                  <a:pt x="23187" y="3862"/>
                </a:cubicBezTo>
                <a:lnTo>
                  <a:pt x="23187" y="3862"/>
                </a:lnTo>
                <a:cubicBezTo>
                  <a:pt x="25837" y="5348"/>
                  <a:pt x="28459" y="7249"/>
                  <a:pt x="30888" y="9447"/>
                </a:cubicBezTo>
                <a:lnTo>
                  <a:pt x="30888" y="9447"/>
                </a:lnTo>
                <a:cubicBezTo>
                  <a:pt x="33317" y="11676"/>
                  <a:pt x="35608" y="14231"/>
                  <a:pt x="37541" y="17054"/>
                </a:cubicBezTo>
                <a:lnTo>
                  <a:pt x="37541" y="17054"/>
                </a:lnTo>
                <a:cubicBezTo>
                  <a:pt x="39501" y="19906"/>
                  <a:pt x="40936" y="22729"/>
                  <a:pt x="41847" y="25431"/>
                </a:cubicBezTo>
                <a:lnTo>
                  <a:pt x="41847" y="25431"/>
                </a:lnTo>
                <a:cubicBezTo>
                  <a:pt x="42785" y="28165"/>
                  <a:pt x="43200" y="30779"/>
                  <a:pt x="43061" y="33068"/>
                </a:cubicBezTo>
                <a:lnTo>
                  <a:pt x="43061" y="33068"/>
                </a:lnTo>
                <a:cubicBezTo>
                  <a:pt x="42951" y="35415"/>
                  <a:pt x="42289" y="37464"/>
                  <a:pt x="41102" y="39099"/>
                </a:cubicBezTo>
                <a:lnTo>
                  <a:pt x="41102" y="39099"/>
                </a:lnTo>
                <a:cubicBezTo>
                  <a:pt x="39915" y="40733"/>
                  <a:pt x="38176" y="41951"/>
                  <a:pt x="35884" y="4257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6" name="Shape 1151"/>
          <p:cNvSpPr>
            <a:spLocks noChangeArrowheads="1" noGrp="1"/>
          </p:cNvSpPr>
          <p:nvPr userDrawn="1"/>
        </p:nvSpPr>
        <p:spPr bwMode="auto">
          <a:xfrm>
            <a:off x="11254458" y="416099"/>
            <a:ext cx="462843" cy="252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116" y="42441"/>
                </a:moveTo>
                <a:lnTo>
                  <a:pt x="38116" y="42441"/>
                </a:lnTo>
                <a:cubicBezTo>
                  <a:pt x="36165" y="43145"/>
                  <a:pt x="33796" y="43200"/>
                  <a:pt x="31214" y="42712"/>
                </a:cubicBezTo>
                <a:lnTo>
                  <a:pt x="31214" y="42712"/>
                </a:lnTo>
                <a:cubicBezTo>
                  <a:pt x="28633" y="42197"/>
                  <a:pt x="25839" y="41114"/>
                  <a:pt x="22996" y="39570"/>
                </a:cubicBezTo>
                <a:lnTo>
                  <a:pt x="22996" y="39570"/>
                </a:lnTo>
                <a:cubicBezTo>
                  <a:pt x="20150" y="38026"/>
                  <a:pt x="17279" y="35995"/>
                  <a:pt x="14566" y="33639"/>
                </a:cubicBezTo>
                <a:lnTo>
                  <a:pt x="14566" y="33639"/>
                </a:lnTo>
                <a:cubicBezTo>
                  <a:pt x="11853" y="31255"/>
                  <a:pt x="9298" y="28547"/>
                  <a:pt x="7059" y="25567"/>
                </a:cubicBezTo>
                <a:lnTo>
                  <a:pt x="7059" y="25567"/>
                </a:lnTo>
                <a:cubicBezTo>
                  <a:pt x="4820" y="22588"/>
                  <a:pt x="3134" y="19663"/>
                  <a:pt x="2001" y="16927"/>
                </a:cubicBezTo>
                <a:lnTo>
                  <a:pt x="2001" y="16927"/>
                </a:lnTo>
                <a:cubicBezTo>
                  <a:pt x="841" y="14192"/>
                  <a:pt x="210" y="11646"/>
                  <a:pt x="105" y="9398"/>
                </a:cubicBezTo>
                <a:lnTo>
                  <a:pt x="105" y="9398"/>
                </a:lnTo>
                <a:cubicBezTo>
                  <a:pt x="0" y="7177"/>
                  <a:pt x="421" y="5227"/>
                  <a:pt x="1343" y="3710"/>
                </a:cubicBezTo>
                <a:lnTo>
                  <a:pt x="1343" y="3710"/>
                </a:lnTo>
                <a:cubicBezTo>
                  <a:pt x="2265" y="2220"/>
                  <a:pt x="3687" y="1137"/>
                  <a:pt x="5610" y="568"/>
                </a:cubicBezTo>
                <a:lnTo>
                  <a:pt x="5610" y="568"/>
                </a:lnTo>
                <a:cubicBezTo>
                  <a:pt x="7533" y="0"/>
                  <a:pt x="9772" y="27"/>
                  <a:pt x="12196" y="541"/>
                </a:cubicBezTo>
                <a:lnTo>
                  <a:pt x="12196" y="541"/>
                </a:lnTo>
                <a:cubicBezTo>
                  <a:pt x="14619" y="1056"/>
                  <a:pt x="17227" y="2058"/>
                  <a:pt x="19861" y="3466"/>
                </a:cubicBezTo>
                <a:lnTo>
                  <a:pt x="19861" y="3466"/>
                </a:lnTo>
                <a:cubicBezTo>
                  <a:pt x="22495" y="4875"/>
                  <a:pt x="25182" y="6716"/>
                  <a:pt x="27763" y="8883"/>
                </a:cubicBezTo>
                <a:lnTo>
                  <a:pt x="27763" y="8883"/>
                </a:lnTo>
                <a:cubicBezTo>
                  <a:pt x="30371" y="11050"/>
                  <a:pt x="32874" y="13569"/>
                  <a:pt x="35113" y="16386"/>
                </a:cubicBezTo>
                <a:lnTo>
                  <a:pt x="35113" y="16386"/>
                </a:lnTo>
                <a:cubicBezTo>
                  <a:pt x="37377" y="19203"/>
                  <a:pt x="39169" y="22046"/>
                  <a:pt x="40460" y="24755"/>
                </a:cubicBezTo>
                <a:lnTo>
                  <a:pt x="40460" y="24755"/>
                </a:lnTo>
                <a:cubicBezTo>
                  <a:pt x="41777" y="27490"/>
                  <a:pt x="42619" y="30118"/>
                  <a:pt x="42910" y="32501"/>
                </a:cubicBezTo>
                <a:lnTo>
                  <a:pt x="42910" y="32501"/>
                </a:lnTo>
                <a:cubicBezTo>
                  <a:pt x="43200" y="34885"/>
                  <a:pt x="42989" y="36997"/>
                  <a:pt x="42199" y="38703"/>
                </a:cubicBezTo>
                <a:lnTo>
                  <a:pt x="42199" y="38703"/>
                </a:lnTo>
                <a:cubicBezTo>
                  <a:pt x="41407" y="40437"/>
                  <a:pt x="40039" y="41710"/>
                  <a:pt x="38116" y="4244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" name="Shape 1152"/>
          <p:cNvSpPr>
            <a:spLocks noChangeArrowheads="1" noGrp="1"/>
          </p:cNvSpPr>
          <p:nvPr userDrawn="1"/>
        </p:nvSpPr>
        <p:spPr bwMode="auto">
          <a:xfrm>
            <a:off x="9721426" y="225150"/>
            <a:ext cx="470463" cy="25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311" y="42545"/>
                </a:moveTo>
                <a:lnTo>
                  <a:pt x="34311" y="42545"/>
                </a:lnTo>
                <a:cubicBezTo>
                  <a:pt x="31849" y="43199"/>
                  <a:pt x="29128" y="43199"/>
                  <a:pt x="26328" y="42626"/>
                </a:cubicBezTo>
                <a:lnTo>
                  <a:pt x="26328" y="42626"/>
                </a:lnTo>
                <a:cubicBezTo>
                  <a:pt x="23503" y="42054"/>
                  <a:pt x="20602" y="40938"/>
                  <a:pt x="17803" y="39331"/>
                </a:cubicBezTo>
                <a:lnTo>
                  <a:pt x="17803" y="39331"/>
                </a:lnTo>
                <a:cubicBezTo>
                  <a:pt x="14977" y="37724"/>
                  <a:pt x="12308" y="35653"/>
                  <a:pt x="9873" y="33229"/>
                </a:cubicBezTo>
                <a:lnTo>
                  <a:pt x="9873" y="33229"/>
                </a:lnTo>
                <a:cubicBezTo>
                  <a:pt x="7489" y="30832"/>
                  <a:pt x="5363" y="28082"/>
                  <a:pt x="3679" y="25058"/>
                </a:cubicBezTo>
                <a:lnTo>
                  <a:pt x="3679" y="25058"/>
                </a:lnTo>
                <a:cubicBezTo>
                  <a:pt x="2047" y="22090"/>
                  <a:pt x="983" y="19175"/>
                  <a:pt x="491" y="16450"/>
                </a:cubicBezTo>
                <a:lnTo>
                  <a:pt x="491" y="16450"/>
                </a:lnTo>
                <a:cubicBezTo>
                  <a:pt x="0" y="13728"/>
                  <a:pt x="50" y="11221"/>
                  <a:pt x="621" y="9015"/>
                </a:cubicBezTo>
                <a:lnTo>
                  <a:pt x="621" y="9015"/>
                </a:lnTo>
                <a:cubicBezTo>
                  <a:pt x="1192" y="6809"/>
                  <a:pt x="2253" y="4930"/>
                  <a:pt x="3756" y="3459"/>
                </a:cubicBezTo>
                <a:lnTo>
                  <a:pt x="3756" y="3459"/>
                </a:lnTo>
                <a:cubicBezTo>
                  <a:pt x="5260" y="2014"/>
                  <a:pt x="7230" y="1007"/>
                  <a:pt x="9613" y="517"/>
                </a:cubicBezTo>
                <a:lnTo>
                  <a:pt x="9613" y="517"/>
                </a:lnTo>
                <a:cubicBezTo>
                  <a:pt x="11997" y="0"/>
                  <a:pt x="14564" y="107"/>
                  <a:pt x="17207" y="680"/>
                </a:cubicBezTo>
                <a:lnTo>
                  <a:pt x="17207" y="680"/>
                </a:lnTo>
                <a:cubicBezTo>
                  <a:pt x="19823" y="1252"/>
                  <a:pt x="22494" y="2288"/>
                  <a:pt x="25110" y="3758"/>
                </a:cubicBezTo>
                <a:lnTo>
                  <a:pt x="25110" y="3758"/>
                </a:lnTo>
                <a:cubicBezTo>
                  <a:pt x="27702" y="5201"/>
                  <a:pt x="30242" y="7081"/>
                  <a:pt x="32549" y="9288"/>
                </a:cubicBezTo>
                <a:lnTo>
                  <a:pt x="32549" y="9288"/>
                </a:lnTo>
                <a:cubicBezTo>
                  <a:pt x="34881" y="11494"/>
                  <a:pt x="36980" y="14027"/>
                  <a:pt x="38715" y="16832"/>
                </a:cubicBezTo>
                <a:lnTo>
                  <a:pt x="38715" y="16832"/>
                </a:lnTo>
                <a:cubicBezTo>
                  <a:pt x="40452" y="19693"/>
                  <a:pt x="41671" y="22526"/>
                  <a:pt x="42344" y="25222"/>
                </a:cubicBezTo>
                <a:lnTo>
                  <a:pt x="42344" y="25222"/>
                </a:lnTo>
                <a:cubicBezTo>
                  <a:pt x="43044" y="27945"/>
                  <a:pt x="43200" y="30560"/>
                  <a:pt x="42837" y="32902"/>
                </a:cubicBezTo>
                <a:lnTo>
                  <a:pt x="42837" y="32902"/>
                </a:lnTo>
                <a:cubicBezTo>
                  <a:pt x="42474" y="35246"/>
                  <a:pt x="41567" y="37342"/>
                  <a:pt x="40141" y="38977"/>
                </a:cubicBezTo>
                <a:lnTo>
                  <a:pt x="40141" y="38977"/>
                </a:lnTo>
                <a:cubicBezTo>
                  <a:pt x="38715" y="40665"/>
                  <a:pt x="36772" y="41891"/>
                  <a:pt x="34311" y="425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8" name="Shape 1153"/>
          <p:cNvSpPr>
            <a:spLocks noChangeArrowheads="1" noGrp="1"/>
          </p:cNvSpPr>
          <p:nvPr userDrawn="1"/>
        </p:nvSpPr>
        <p:spPr bwMode="auto">
          <a:xfrm>
            <a:off x="10732063" y="495741"/>
            <a:ext cx="485986" cy="2769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53" y="42360"/>
                </a:moveTo>
                <a:lnTo>
                  <a:pt x="37053" y="42360"/>
                </a:lnTo>
                <a:cubicBezTo>
                  <a:pt x="34921" y="43101"/>
                  <a:pt x="32437" y="43200"/>
                  <a:pt x="29753" y="42730"/>
                </a:cubicBezTo>
                <a:lnTo>
                  <a:pt x="29753" y="42730"/>
                </a:lnTo>
                <a:cubicBezTo>
                  <a:pt x="27043" y="42260"/>
                  <a:pt x="24183" y="41199"/>
                  <a:pt x="21324" y="39667"/>
                </a:cubicBezTo>
                <a:lnTo>
                  <a:pt x="21324" y="39667"/>
                </a:lnTo>
                <a:cubicBezTo>
                  <a:pt x="18464" y="38136"/>
                  <a:pt x="15604" y="36135"/>
                  <a:pt x="12970" y="33764"/>
                </a:cubicBezTo>
                <a:lnTo>
                  <a:pt x="12970" y="33764"/>
                </a:lnTo>
                <a:cubicBezTo>
                  <a:pt x="10335" y="31393"/>
                  <a:pt x="7877" y="28676"/>
                  <a:pt x="5820" y="25687"/>
                </a:cubicBezTo>
                <a:lnTo>
                  <a:pt x="5820" y="25687"/>
                </a:lnTo>
                <a:cubicBezTo>
                  <a:pt x="3763" y="22748"/>
                  <a:pt x="2282" y="19809"/>
                  <a:pt x="1329" y="17067"/>
                </a:cubicBezTo>
                <a:lnTo>
                  <a:pt x="1329" y="17067"/>
                </a:lnTo>
                <a:cubicBezTo>
                  <a:pt x="401" y="14325"/>
                  <a:pt x="0" y="11757"/>
                  <a:pt x="125" y="9509"/>
                </a:cubicBezTo>
                <a:lnTo>
                  <a:pt x="125" y="9509"/>
                </a:lnTo>
                <a:cubicBezTo>
                  <a:pt x="250" y="7261"/>
                  <a:pt x="878" y="5310"/>
                  <a:pt x="2006" y="3779"/>
                </a:cubicBezTo>
                <a:lnTo>
                  <a:pt x="2006" y="3779"/>
                </a:lnTo>
                <a:cubicBezTo>
                  <a:pt x="3135" y="2272"/>
                  <a:pt x="4741" y="1160"/>
                  <a:pt x="6848" y="568"/>
                </a:cubicBezTo>
                <a:lnTo>
                  <a:pt x="6848" y="568"/>
                </a:lnTo>
                <a:cubicBezTo>
                  <a:pt x="8931" y="0"/>
                  <a:pt x="11289" y="0"/>
                  <a:pt x="13797" y="493"/>
                </a:cubicBezTo>
                <a:lnTo>
                  <a:pt x="13797" y="493"/>
                </a:lnTo>
                <a:cubicBezTo>
                  <a:pt x="16306" y="963"/>
                  <a:pt x="18965" y="1951"/>
                  <a:pt x="21599" y="3334"/>
                </a:cubicBezTo>
                <a:lnTo>
                  <a:pt x="21599" y="3334"/>
                </a:lnTo>
                <a:cubicBezTo>
                  <a:pt x="24259" y="4717"/>
                  <a:pt x="26918" y="6520"/>
                  <a:pt x="29427" y="8669"/>
                </a:cubicBezTo>
                <a:lnTo>
                  <a:pt x="29427" y="8669"/>
                </a:lnTo>
                <a:cubicBezTo>
                  <a:pt x="31960" y="10818"/>
                  <a:pt x="34344" y="13337"/>
                  <a:pt x="36451" y="16128"/>
                </a:cubicBezTo>
                <a:lnTo>
                  <a:pt x="36451" y="16128"/>
                </a:lnTo>
                <a:cubicBezTo>
                  <a:pt x="38558" y="18920"/>
                  <a:pt x="40164" y="21760"/>
                  <a:pt x="41293" y="24477"/>
                </a:cubicBezTo>
                <a:lnTo>
                  <a:pt x="41293" y="24477"/>
                </a:lnTo>
                <a:cubicBezTo>
                  <a:pt x="42422" y="27219"/>
                  <a:pt x="43024" y="29862"/>
                  <a:pt x="43099" y="32257"/>
                </a:cubicBezTo>
                <a:lnTo>
                  <a:pt x="43099" y="32257"/>
                </a:lnTo>
                <a:cubicBezTo>
                  <a:pt x="43200" y="34653"/>
                  <a:pt x="42748" y="36802"/>
                  <a:pt x="41744" y="38531"/>
                </a:cubicBezTo>
                <a:lnTo>
                  <a:pt x="41744" y="38531"/>
                </a:lnTo>
                <a:cubicBezTo>
                  <a:pt x="40741" y="40285"/>
                  <a:pt x="39186" y="41618"/>
                  <a:pt x="37053" y="423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9" name="Shape 1154"/>
          <p:cNvSpPr>
            <a:spLocks noChangeArrowheads="1" noGrp="1"/>
          </p:cNvSpPr>
          <p:nvPr userDrawn="1"/>
        </p:nvSpPr>
        <p:spPr bwMode="auto">
          <a:xfrm>
            <a:off x="8037125" y="32141"/>
            <a:ext cx="511667" cy="2507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451" y="42626"/>
                </a:moveTo>
                <a:lnTo>
                  <a:pt x="29451" y="42626"/>
                </a:lnTo>
                <a:cubicBezTo>
                  <a:pt x="26591" y="43199"/>
                  <a:pt x="23637" y="43118"/>
                  <a:pt x="20730" y="42490"/>
                </a:cubicBezTo>
                <a:lnTo>
                  <a:pt x="20730" y="42490"/>
                </a:lnTo>
                <a:cubicBezTo>
                  <a:pt x="17823" y="41835"/>
                  <a:pt x="15011" y="40636"/>
                  <a:pt x="12414" y="38972"/>
                </a:cubicBezTo>
                <a:lnTo>
                  <a:pt x="12414" y="38972"/>
                </a:lnTo>
                <a:cubicBezTo>
                  <a:pt x="9840" y="37308"/>
                  <a:pt x="7505" y="35180"/>
                  <a:pt x="5575" y="32727"/>
                </a:cubicBezTo>
                <a:lnTo>
                  <a:pt x="5575" y="32727"/>
                </a:lnTo>
                <a:cubicBezTo>
                  <a:pt x="3669" y="30272"/>
                  <a:pt x="2168" y="27489"/>
                  <a:pt x="1239" y="24490"/>
                </a:cubicBezTo>
                <a:lnTo>
                  <a:pt x="1239" y="24490"/>
                </a:lnTo>
                <a:cubicBezTo>
                  <a:pt x="285" y="21490"/>
                  <a:pt x="0" y="18572"/>
                  <a:pt x="262" y="15872"/>
                </a:cubicBezTo>
                <a:lnTo>
                  <a:pt x="262" y="15872"/>
                </a:lnTo>
                <a:cubicBezTo>
                  <a:pt x="524" y="13200"/>
                  <a:pt x="1310" y="10690"/>
                  <a:pt x="2573" y="8536"/>
                </a:cubicBezTo>
                <a:lnTo>
                  <a:pt x="2573" y="8536"/>
                </a:lnTo>
                <a:cubicBezTo>
                  <a:pt x="3812" y="6380"/>
                  <a:pt x="5504" y="4581"/>
                  <a:pt x="7577" y="3162"/>
                </a:cubicBezTo>
                <a:lnTo>
                  <a:pt x="7577" y="3162"/>
                </a:lnTo>
                <a:cubicBezTo>
                  <a:pt x="9626" y="1798"/>
                  <a:pt x="12056" y="844"/>
                  <a:pt x="14797" y="436"/>
                </a:cubicBezTo>
                <a:lnTo>
                  <a:pt x="14797" y="436"/>
                </a:lnTo>
                <a:cubicBezTo>
                  <a:pt x="17513" y="0"/>
                  <a:pt x="20277" y="163"/>
                  <a:pt x="22946" y="790"/>
                </a:cubicBezTo>
                <a:lnTo>
                  <a:pt x="22946" y="790"/>
                </a:lnTo>
                <a:cubicBezTo>
                  <a:pt x="25638" y="1445"/>
                  <a:pt x="28236" y="2535"/>
                  <a:pt x="30642" y="4062"/>
                </a:cubicBezTo>
                <a:lnTo>
                  <a:pt x="30642" y="4062"/>
                </a:lnTo>
                <a:cubicBezTo>
                  <a:pt x="33049" y="5563"/>
                  <a:pt x="35241" y="7472"/>
                  <a:pt x="37123" y="9709"/>
                </a:cubicBezTo>
                <a:lnTo>
                  <a:pt x="37123" y="9709"/>
                </a:lnTo>
                <a:cubicBezTo>
                  <a:pt x="39006" y="11945"/>
                  <a:pt x="40555" y="14509"/>
                  <a:pt x="41627" y="17318"/>
                </a:cubicBezTo>
                <a:lnTo>
                  <a:pt x="41627" y="17318"/>
                </a:lnTo>
                <a:cubicBezTo>
                  <a:pt x="42699" y="20154"/>
                  <a:pt x="43200" y="22990"/>
                  <a:pt x="43176" y="25690"/>
                </a:cubicBezTo>
                <a:lnTo>
                  <a:pt x="43176" y="25690"/>
                </a:lnTo>
                <a:cubicBezTo>
                  <a:pt x="43128" y="28418"/>
                  <a:pt x="42556" y="30980"/>
                  <a:pt x="41484" y="33272"/>
                </a:cubicBezTo>
                <a:lnTo>
                  <a:pt x="41484" y="33272"/>
                </a:lnTo>
                <a:cubicBezTo>
                  <a:pt x="40412" y="35617"/>
                  <a:pt x="38839" y="37636"/>
                  <a:pt x="36814" y="39244"/>
                </a:cubicBezTo>
                <a:lnTo>
                  <a:pt x="36814" y="39244"/>
                </a:lnTo>
                <a:cubicBezTo>
                  <a:pt x="34788" y="40854"/>
                  <a:pt x="32310" y="42027"/>
                  <a:pt x="29451" y="426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0" name="Shape 1155"/>
          <p:cNvSpPr>
            <a:spLocks noChangeArrowheads="1" noGrp="1"/>
          </p:cNvSpPr>
          <p:nvPr userDrawn="1"/>
        </p:nvSpPr>
        <p:spPr bwMode="auto">
          <a:xfrm>
            <a:off x="9055946" y="294658"/>
            <a:ext cx="507434" cy="2758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460" y="42480"/>
                </a:moveTo>
                <a:lnTo>
                  <a:pt x="32460" y="42480"/>
                </a:lnTo>
                <a:cubicBezTo>
                  <a:pt x="29817" y="43175"/>
                  <a:pt x="26981" y="43200"/>
                  <a:pt x="24098" y="42654"/>
                </a:cubicBezTo>
                <a:lnTo>
                  <a:pt x="24098" y="42654"/>
                </a:lnTo>
                <a:cubicBezTo>
                  <a:pt x="21215" y="42108"/>
                  <a:pt x="18332" y="41017"/>
                  <a:pt x="15569" y="39430"/>
                </a:cubicBezTo>
                <a:lnTo>
                  <a:pt x="15569" y="39430"/>
                </a:lnTo>
                <a:cubicBezTo>
                  <a:pt x="12830" y="37843"/>
                  <a:pt x="10259" y="35785"/>
                  <a:pt x="8024" y="33379"/>
                </a:cubicBezTo>
                <a:lnTo>
                  <a:pt x="8024" y="33379"/>
                </a:lnTo>
                <a:cubicBezTo>
                  <a:pt x="5790" y="30974"/>
                  <a:pt x="3916" y="28221"/>
                  <a:pt x="2522" y="25220"/>
                </a:cubicBezTo>
                <a:lnTo>
                  <a:pt x="2522" y="25220"/>
                </a:lnTo>
                <a:cubicBezTo>
                  <a:pt x="1153" y="22244"/>
                  <a:pt x="384" y="19318"/>
                  <a:pt x="192" y="16589"/>
                </a:cubicBezTo>
                <a:lnTo>
                  <a:pt x="192" y="16589"/>
                </a:lnTo>
                <a:cubicBezTo>
                  <a:pt x="0" y="13862"/>
                  <a:pt x="360" y="11332"/>
                  <a:pt x="1225" y="9100"/>
                </a:cubicBezTo>
                <a:lnTo>
                  <a:pt x="1225" y="9100"/>
                </a:lnTo>
                <a:cubicBezTo>
                  <a:pt x="2066" y="6918"/>
                  <a:pt x="3387" y="5009"/>
                  <a:pt x="5141" y="3546"/>
                </a:cubicBezTo>
                <a:lnTo>
                  <a:pt x="5141" y="3546"/>
                </a:lnTo>
                <a:cubicBezTo>
                  <a:pt x="6895" y="2082"/>
                  <a:pt x="9058" y="1041"/>
                  <a:pt x="11580" y="519"/>
                </a:cubicBezTo>
                <a:lnTo>
                  <a:pt x="11580" y="519"/>
                </a:lnTo>
                <a:cubicBezTo>
                  <a:pt x="14103" y="0"/>
                  <a:pt x="16770" y="73"/>
                  <a:pt x="19437" y="618"/>
                </a:cubicBezTo>
                <a:lnTo>
                  <a:pt x="19437" y="618"/>
                </a:lnTo>
                <a:cubicBezTo>
                  <a:pt x="22104" y="1164"/>
                  <a:pt x="24771" y="2181"/>
                  <a:pt x="27318" y="3620"/>
                </a:cubicBezTo>
                <a:lnTo>
                  <a:pt x="27318" y="3620"/>
                </a:lnTo>
                <a:cubicBezTo>
                  <a:pt x="29841" y="5058"/>
                  <a:pt x="32267" y="6893"/>
                  <a:pt x="34430" y="9076"/>
                </a:cubicBezTo>
                <a:lnTo>
                  <a:pt x="34430" y="9076"/>
                </a:lnTo>
                <a:cubicBezTo>
                  <a:pt x="36592" y="11258"/>
                  <a:pt x="38490" y="13788"/>
                  <a:pt x="39956" y="16565"/>
                </a:cubicBezTo>
                <a:lnTo>
                  <a:pt x="39956" y="16565"/>
                </a:lnTo>
                <a:cubicBezTo>
                  <a:pt x="41470" y="19392"/>
                  <a:pt x="42407" y="22244"/>
                  <a:pt x="42815" y="24946"/>
                </a:cubicBezTo>
                <a:lnTo>
                  <a:pt x="42815" y="24946"/>
                </a:lnTo>
                <a:cubicBezTo>
                  <a:pt x="43200" y="27675"/>
                  <a:pt x="43079" y="30303"/>
                  <a:pt x="42431" y="32660"/>
                </a:cubicBezTo>
                <a:lnTo>
                  <a:pt x="42431" y="32660"/>
                </a:lnTo>
                <a:cubicBezTo>
                  <a:pt x="41782" y="35041"/>
                  <a:pt x="40605" y="37124"/>
                  <a:pt x="38947" y="38810"/>
                </a:cubicBezTo>
                <a:lnTo>
                  <a:pt x="38947" y="38810"/>
                </a:lnTo>
                <a:cubicBezTo>
                  <a:pt x="37265" y="40521"/>
                  <a:pt x="35103" y="41786"/>
                  <a:pt x="32460" y="42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1" name="Shape 1156"/>
          <p:cNvSpPr>
            <a:spLocks noChangeArrowheads="1" noGrp="1"/>
          </p:cNvSpPr>
          <p:nvPr userDrawn="1"/>
        </p:nvSpPr>
        <p:spPr bwMode="auto">
          <a:xfrm>
            <a:off x="10124722" y="587101"/>
            <a:ext cx="518441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579" y="42285"/>
                </a:moveTo>
                <a:lnTo>
                  <a:pt x="35579" y="42285"/>
                </a:lnTo>
                <a:cubicBezTo>
                  <a:pt x="33228" y="43066"/>
                  <a:pt x="30595" y="43199"/>
                  <a:pt x="27820" y="42752"/>
                </a:cubicBezTo>
                <a:lnTo>
                  <a:pt x="27820" y="42752"/>
                </a:lnTo>
                <a:cubicBezTo>
                  <a:pt x="25045" y="42306"/>
                  <a:pt x="22128" y="41280"/>
                  <a:pt x="19283" y="39764"/>
                </a:cubicBezTo>
                <a:lnTo>
                  <a:pt x="19283" y="39764"/>
                </a:lnTo>
                <a:cubicBezTo>
                  <a:pt x="16438" y="38270"/>
                  <a:pt x="13663" y="36286"/>
                  <a:pt x="11146" y="33922"/>
                </a:cubicBezTo>
                <a:lnTo>
                  <a:pt x="11146" y="33922"/>
                </a:lnTo>
                <a:cubicBezTo>
                  <a:pt x="8630" y="31557"/>
                  <a:pt x="6371" y="28858"/>
                  <a:pt x="4538" y="25870"/>
                </a:cubicBezTo>
                <a:lnTo>
                  <a:pt x="4538" y="25870"/>
                </a:lnTo>
                <a:cubicBezTo>
                  <a:pt x="2703" y="22927"/>
                  <a:pt x="1458" y="19983"/>
                  <a:pt x="798" y="17216"/>
                </a:cubicBezTo>
                <a:lnTo>
                  <a:pt x="798" y="17216"/>
                </a:lnTo>
                <a:cubicBezTo>
                  <a:pt x="117" y="14495"/>
                  <a:pt x="0" y="11930"/>
                  <a:pt x="399" y="9655"/>
                </a:cubicBezTo>
                <a:lnTo>
                  <a:pt x="399" y="9655"/>
                </a:lnTo>
                <a:cubicBezTo>
                  <a:pt x="776" y="7403"/>
                  <a:pt x="1668" y="5440"/>
                  <a:pt x="3032" y="3901"/>
                </a:cubicBezTo>
                <a:lnTo>
                  <a:pt x="3032" y="3901"/>
                </a:lnTo>
                <a:cubicBezTo>
                  <a:pt x="4374" y="2364"/>
                  <a:pt x="6207" y="1248"/>
                  <a:pt x="8464" y="646"/>
                </a:cubicBezTo>
                <a:lnTo>
                  <a:pt x="8464" y="646"/>
                </a:lnTo>
                <a:cubicBezTo>
                  <a:pt x="10723" y="43"/>
                  <a:pt x="13215" y="0"/>
                  <a:pt x="15779" y="467"/>
                </a:cubicBezTo>
                <a:lnTo>
                  <a:pt x="15779" y="467"/>
                </a:lnTo>
                <a:cubicBezTo>
                  <a:pt x="18366" y="913"/>
                  <a:pt x="21023" y="1850"/>
                  <a:pt x="23657" y="3210"/>
                </a:cubicBezTo>
                <a:lnTo>
                  <a:pt x="23657" y="3210"/>
                </a:lnTo>
                <a:cubicBezTo>
                  <a:pt x="26268" y="4571"/>
                  <a:pt x="28854" y="6333"/>
                  <a:pt x="31253" y="8452"/>
                </a:cubicBezTo>
                <a:lnTo>
                  <a:pt x="31253" y="8452"/>
                </a:lnTo>
                <a:cubicBezTo>
                  <a:pt x="33652" y="10593"/>
                  <a:pt x="35886" y="13069"/>
                  <a:pt x="37791" y="15834"/>
                </a:cubicBezTo>
                <a:lnTo>
                  <a:pt x="37791" y="15834"/>
                </a:lnTo>
                <a:cubicBezTo>
                  <a:pt x="39696" y="18644"/>
                  <a:pt x="41083" y="21455"/>
                  <a:pt x="41953" y="24175"/>
                </a:cubicBezTo>
                <a:lnTo>
                  <a:pt x="41953" y="24175"/>
                </a:lnTo>
                <a:cubicBezTo>
                  <a:pt x="42847" y="26940"/>
                  <a:pt x="43200" y="29573"/>
                  <a:pt x="43035" y="31981"/>
                </a:cubicBezTo>
                <a:lnTo>
                  <a:pt x="43035" y="31981"/>
                </a:lnTo>
                <a:cubicBezTo>
                  <a:pt x="42870" y="34411"/>
                  <a:pt x="42165" y="36575"/>
                  <a:pt x="40942" y="38337"/>
                </a:cubicBezTo>
                <a:lnTo>
                  <a:pt x="40942" y="38337"/>
                </a:lnTo>
                <a:cubicBezTo>
                  <a:pt x="39672" y="40122"/>
                  <a:pt x="37884" y="41482"/>
                  <a:pt x="35579" y="4228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2" name="Shape 1157"/>
          <p:cNvSpPr>
            <a:spLocks noChangeArrowheads="1" noGrp="1"/>
          </p:cNvSpPr>
          <p:nvPr userDrawn="1"/>
        </p:nvSpPr>
        <p:spPr bwMode="auto">
          <a:xfrm>
            <a:off x="11258973" y="902974"/>
            <a:ext cx="548640" cy="3421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244" y="42080"/>
                </a:moveTo>
                <a:lnTo>
                  <a:pt x="38244" y="42080"/>
                </a:lnTo>
                <a:cubicBezTo>
                  <a:pt x="36288" y="42980"/>
                  <a:pt x="33955" y="43199"/>
                  <a:pt x="31377" y="42840"/>
                </a:cubicBezTo>
                <a:lnTo>
                  <a:pt x="31377" y="42840"/>
                </a:lnTo>
                <a:cubicBezTo>
                  <a:pt x="28777" y="42479"/>
                  <a:pt x="25977" y="41539"/>
                  <a:pt x="23111" y="40101"/>
                </a:cubicBezTo>
                <a:lnTo>
                  <a:pt x="23111" y="40101"/>
                </a:lnTo>
                <a:cubicBezTo>
                  <a:pt x="20244" y="38681"/>
                  <a:pt x="17355" y="36761"/>
                  <a:pt x="14622" y="34444"/>
                </a:cubicBezTo>
                <a:lnTo>
                  <a:pt x="14622" y="34444"/>
                </a:lnTo>
                <a:cubicBezTo>
                  <a:pt x="11888" y="32145"/>
                  <a:pt x="9311" y="29465"/>
                  <a:pt x="7066" y="26486"/>
                </a:cubicBezTo>
                <a:lnTo>
                  <a:pt x="7066" y="26486"/>
                </a:lnTo>
                <a:cubicBezTo>
                  <a:pt x="4822" y="23568"/>
                  <a:pt x="3133" y="20630"/>
                  <a:pt x="1977" y="17850"/>
                </a:cubicBezTo>
                <a:lnTo>
                  <a:pt x="1977" y="17850"/>
                </a:lnTo>
                <a:cubicBezTo>
                  <a:pt x="822" y="15113"/>
                  <a:pt x="200" y="12514"/>
                  <a:pt x="88" y="10195"/>
                </a:cubicBezTo>
                <a:lnTo>
                  <a:pt x="88" y="10195"/>
                </a:lnTo>
                <a:cubicBezTo>
                  <a:pt x="0" y="7916"/>
                  <a:pt x="400" y="5897"/>
                  <a:pt x="1311" y="4278"/>
                </a:cubicBezTo>
                <a:lnTo>
                  <a:pt x="1311" y="4278"/>
                </a:lnTo>
                <a:cubicBezTo>
                  <a:pt x="2222" y="2678"/>
                  <a:pt x="3622" y="1479"/>
                  <a:pt x="5533" y="799"/>
                </a:cubicBezTo>
                <a:lnTo>
                  <a:pt x="5533" y="799"/>
                </a:lnTo>
                <a:cubicBezTo>
                  <a:pt x="7444" y="119"/>
                  <a:pt x="9666" y="0"/>
                  <a:pt x="12066" y="379"/>
                </a:cubicBezTo>
                <a:lnTo>
                  <a:pt x="12066" y="379"/>
                </a:lnTo>
                <a:cubicBezTo>
                  <a:pt x="14466" y="739"/>
                  <a:pt x="17044" y="1619"/>
                  <a:pt x="19666" y="2898"/>
                </a:cubicBezTo>
                <a:lnTo>
                  <a:pt x="19666" y="2898"/>
                </a:lnTo>
                <a:cubicBezTo>
                  <a:pt x="22288" y="4178"/>
                  <a:pt x="24955" y="5897"/>
                  <a:pt x="27533" y="7956"/>
                </a:cubicBezTo>
                <a:lnTo>
                  <a:pt x="27533" y="7956"/>
                </a:lnTo>
                <a:cubicBezTo>
                  <a:pt x="30133" y="10035"/>
                  <a:pt x="32622" y="12474"/>
                  <a:pt x="34866" y="15212"/>
                </a:cubicBezTo>
                <a:lnTo>
                  <a:pt x="34866" y="15212"/>
                </a:lnTo>
                <a:cubicBezTo>
                  <a:pt x="37155" y="17971"/>
                  <a:pt x="38977" y="20790"/>
                  <a:pt x="40311" y="23508"/>
                </a:cubicBezTo>
                <a:lnTo>
                  <a:pt x="40311" y="23508"/>
                </a:lnTo>
                <a:cubicBezTo>
                  <a:pt x="41666" y="26287"/>
                  <a:pt x="42511" y="28945"/>
                  <a:pt x="42844" y="31385"/>
                </a:cubicBezTo>
                <a:lnTo>
                  <a:pt x="42844" y="31385"/>
                </a:lnTo>
                <a:cubicBezTo>
                  <a:pt x="43200" y="33843"/>
                  <a:pt x="42999" y="36083"/>
                  <a:pt x="42244" y="37922"/>
                </a:cubicBezTo>
                <a:lnTo>
                  <a:pt x="42244" y="37922"/>
                </a:lnTo>
                <a:cubicBezTo>
                  <a:pt x="41488" y="39760"/>
                  <a:pt x="40155" y="41200"/>
                  <a:pt x="38244" y="420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3" name="Shape 1158"/>
          <p:cNvSpPr>
            <a:spLocks noChangeArrowheads="1" noGrp="1"/>
          </p:cNvSpPr>
          <p:nvPr userDrawn="1"/>
        </p:nvSpPr>
        <p:spPr bwMode="auto">
          <a:xfrm>
            <a:off x="7189894" y="91041"/>
            <a:ext cx="576297" cy="2759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973" y="42580"/>
                </a:moveTo>
                <a:lnTo>
                  <a:pt x="26973" y="42580"/>
                </a:lnTo>
                <a:cubicBezTo>
                  <a:pt x="23990" y="43200"/>
                  <a:pt x="20986" y="43150"/>
                  <a:pt x="18130" y="42555"/>
                </a:cubicBezTo>
                <a:lnTo>
                  <a:pt x="18130" y="42555"/>
                </a:lnTo>
                <a:cubicBezTo>
                  <a:pt x="15274" y="41935"/>
                  <a:pt x="12545" y="40746"/>
                  <a:pt x="10133" y="39085"/>
                </a:cubicBezTo>
                <a:lnTo>
                  <a:pt x="10133" y="39085"/>
                </a:lnTo>
                <a:cubicBezTo>
                  <a:pt x="7721" y="37449"/>
                  <a:pt x="5627" y="35343"/>
                  <a:pt x="3977" y="32889"/>
                </a:cubicBezTo>
                <a:lnTo>
                  <a:pt x="3977" y="32889"/>
                </a:lnTo>
                <a:cubicBezTo>
                  <a:pt x="2327" y="30435"/>
                  <a:pt x="1163" y="27659"/>
                  <a:pt x="571" y="24636"/>
                </a:cubicBezTo>
                <a:lnTo>
                  <a:pt x="571" y="24636"/>
                </a:lnTo>
                <a:cubicBezTo>
                  <a:pt x="0" y="21661"/>
                  <a:pt x="63" y="18737"/>
                  <a:pt x="676" y="16011"/>
                </a:cubicBezTo>
                <a:lnTo>
                  <a:pt x="676" y="16011"/>
                </a:lnTo>
                <a:cubicBezTo>
                  <a:pt x="1269" y="13309"/>
                  <a:pt x="2390" y="10830"/>
                  <a:pt x="3934" y="8649"/>
                </a:cubicBezTo>
                <a:lnTo>
                  <a:pt x="3934" y="8649"/>
                </a:lnTo>
                <a:cubicBezTo>
                  <a:pt x="5458" y="6493"/>
                  <a:pt x="7404" y="4659"/>
                  <a:pt x="9668" y="3246"/>
                </a:cubicBezTo>
                <a:lnTo>
                  <a:pt x="9668" y="3246"/>
                </a:lnTo>
                <a:cubicBezTo>
                  <a:pt x="11910" y="1858"/>
                  <a:pt x="14470" y="867"/>
                  <a:pt x="17284" y="446"/>
                </a:cubicBezTo>
                <a:lnTo>
                  <a:pt x="17284" y="446"/>
                </a:lnTo>
                <a:cubicBezTo>
                  <a:pt x="20055" y="0"/>
                  <a:pt x="22827" y="148"/>
                  <a:pt x="25450" y="743"/>
                </a:cubicBezTo>
                <a:lnTo>
                  <a:pt x="25450" y="743"/>
                </a:lnTo>
                <a:cubicBezTo>
                  <a:pt x="28073" y="1363"/>
                  <a:pt x="30548" y="2453"/>
                  <a:pt x="32791" y="3940"/>
                </a:cubicBezTo>
                <a:lnTo>
                  <a:pt x="32791" y="3940"/>
                </a:lnTo>
                <a:cubicBezTo>
                  <a:pt x="35033" y="5403"/>
                  <a:pt x="37022" y="7286"/>
                  <a:pt x="38651" y="9492"/>
                </a:cubicBezTo>
                <a:lnTo>
                  <a:pt x="38651" y="9492"/>
                </a:lnTo>
                <a:cubicBezTo>
                  <a:pt x="40280" y="11723"/>
                  <a:pt x="41528" y="14276"/>
                  <a:pt x="42290" y="17076"/>
                </a:cubicBezTo>
                <a:lnTo>
                  <a:pt x="42290" y="17076"/>
                </a:lnTo>
                <a:cubicBezTo>
                  <a:pt x="43030" y="19902"/>
                  <a:pt x="43200" y="22726"/>
                  <a:pt x="42840" y="25429"/>
                </a:cubicBezTo>
                <a:lnTo>
                  <a:pt x="42840" y="25429"/>
                </a:lnTo>
                <a:cubicBezTo>
                  <a:pt x="42480" y="28155"/>
                  <a:pt x="41592" y="30758"/>
                  <a:pt x="40238" y="33062"/>
                </a:cubicBezTo>
                <a:lnTo>
                  <a:pt x="40238" y="33062"/>
                </a:lnTo>
                <a:cubicBezTo>
                  <a:pt x="38884" y="35417"/>
                  <a:pt x="37043" y="37474"/>
                  <a:pt x="34822" y="39110"/>
                </a:cubicBezTo>
                <a:lnTo>
                  <a:pt x="34822" y="39110"/>
                </a:lnTo>
                <a:cubicBezTo>
                  <a:pt x="32558" y="40746"/>
                  <a:pt x="29914" y="41960"/>
                  <a:pt x="26973" y="425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" name="Shape 1159"/>
          <p:cNvSpPr>
            <a:spLocks noChangeArrowheads="1" noGrp="1"/>
          </p:cNvSpPr>
          <p:nvPr userDrawn="1"/>
        </p:nvSpPr>
        <p:spPr bwMode="auto">
          <a:xfrm>
            <a:off x="8276447" y="375250"/>
            <a:ext cx="557106" cy="3057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0265" y="42393"/>
                </a:moveTo>
                <a:lnTo>
                  <a:pt x="30265" y="42393"/>
                </a:lnTo>
                <a:cubicBezTo>
                  <a:pt x="27443" y="43131"/>
                  <a:pt x="24488" y="43200"/>
                  <a:pt x="21577" y="42684"/>
                </a:cubicBezTo>
                <a:lnTo>
                  <a:pt x="21577" y="42684"/>
                </a:lnTo>
                <a:cubicBezTo>
                  <a:pt x="18667" y="42169"/>
                  <a:pt x="15800" y="41096"/>
                  <a:pt x="13152" y="39507"/>
                </a:cubicBezTo>
                <a:lnTo>
                  <a:pt x="13152" y="39507"/>
                </a:lnTo>
                <a:cubicBezTo>
                  <a:pt x="10503" y="37942"/>
                  <a:pt x="8097" y="35906"/>
                  <a:pt x="6083" y="33511"/>
                </a:cubicBezTo>
                <a:lnTo>
                  <a:pt x="6083" y="33511"/>
                </a:lnTo>
                <a:cubicBezTo>
                  <a:pt x="4092" y="31119"/>
                  <a:pt x="2494" y="28367"/>
                  <a:pt x="1444" y="25369"/>
                </a:cubicBezTo>
                <a:lnTo>
                  <a:pt x="1444" y="25369"/>
                </a:lnTo>
                <a:cubicBezTo>
                  <a:pt x="392" y="22394"/>
                  <a:pt x="0" y="19463"/>
                  <a:pt x="152" y="16711"/>
                </a:cubicBezTo>
                <a:lnTo>
                  <a:pt x="152" y="16711"/>
                </a:lnTo>
                <a:cubicBezTo>
                  <a:pt x="306" y="14004"/>
                  <a:pt x="1006" y="11454"/>
                  <a:pt x="2166" y="9217"/>
                </a:cubicBezTo>
                <a:lnTo>
                  <a:pt x="2166" y="9217"/>
                </a:lnTo>
                <a:cubicBezTo>
                  <a:pt x="3326" y="7024"/>
                  <a:pt x="4945" y="5100"/>
                  <a:pt x="6937" y="3624"/>
                </a:cubicBezTo>
                <a:lnTo>
                  <a:pt x="6937" y="3624"/>
                </a:lnTo>
                <a:cubicBezTo>
                  <a:pt x="8928" y="2147"/>
                  <a:pt x="11292" y="1073"/>
                  <a:pt x="13962" y="536"/>
                </a:cubicBezTo>
                <a:lnTo>
                  <a:pt x="13962" y="536"/>
                </a:lnTo>
                <a:cubicBezTo>
                  <a:pt x="16631" y="0"/>
                  <a:pt x="19367" y="22"/>
                  <a:pt x="22059" y="536"/>
                </a:cubicBezTo>
                <a:lnTo>
                  <a:pt x="22059" y="536"/>
                </a:lnTo>
                <a:cubicBezTo>
                  <a:pt x="24728" y="1051"/>
                  <a:pt x="27355" y="2058"/>
                  <a:pt x="29784" y="3467"/>
                </a:cubicBezTo>
                <a:lnTo>
                  <a:pt x="29784" y="3467"/>
                </a:lnTo>
                <a:cubicBezTo>
                  <a:pt x="32212" y="4877"/>
                  <a:pt x="34489" y="6689"/>
                  <a:pt x="36436" y="8836"/>
                </a:cubicBezTo>
                <a:lnTo>
                  <a:pt x="36436" y="8836"/>
                </a:lnTo>
                <a:cubicBezTo>
                  <a:pt x="38385" y="10984"/>
                  <a:pt x="40025" y="13490"/>
                  <a:pt x="41207" y="16285"/>
                </a:cubicBezTo>
                <a:lnTo>
                  <a:pt x="41207" y="16285"/>
                </a:lnTo>
                <a:cubicBezTo>
                  <a:pt x="42411" y="19082"/>
                  <a:pt x="43024" y="21902"/>
                  <a:pt x="43112" y="24630"/>
                </a:cubicBezTo>
                <a:lnTo>
                  <a:pt x="43112" y="24630"/>
                </a:lnTo>
                <a:cubicBezTo>
                  <a:pt x="43200" y="27360"/>
                  <a:pt x="42740" y="29999"/>
                  <a:pt x="41799" y="32371"/>
                </a:cubicBezTo>
                <a:lnTo>
                  <a:pt x="41799" y="32371"/>
                </a:lnTo>
                <a:cubicBezTo>
                  <a:pt x="40835" y="34764"/>
                  <a:pt x="39370" y="36913"/>
                  <a:pt x="37421" y="38613"/>
                </a:cubicBezTo>
                <a:lnTo>
                  <a:pt x="37421" y="38613"/>
                </a:lnTo>
                <a:cubicBezTo>
                  <a:pt x="35474" y="40358"/>
                  <a:pt x="33067" y="41678"/>
                  <a:pt x="30265" y="423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5" name="Shape 1160"/>
          <p:cNvSpPr>
            <a:spLocks noChangeArrowheads="1" noGrp="1"/>
          </p:cNvSpPr>
          <p:nvPr userDrawn="1"/>
        </p:nvSpPr>
        <p:spPr bwMode="auto">
          <a:xfrm>
            <a:off x="9421987" y="691915"/>
            <a:ext cx="56021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89" y="42199"/>
                </a:moveTo>
                <a:lnTo>
                  <a:pt x="33689" y="42199"/>
                </a:lnTo>
                <a:cubicBezTo>
                  <a:pt x="31143" y="43039"/>
                  <a:pt x="28357" y="43200"/>
                  <a:pt x="25506" y="42799"/>
                </a:cubicBezTo>
                <a:lnTo>
                  <a:pt x="25506" y="42799"/>
                </a:lnTo>
                <a:cubicBezTo>
                  <a:pt x="22633" y="42379"/>
                  <a:pt x="19717" y="41381"/>
                  <a:pt x="16910" y="39903"/>
                </a:cubicBezTo>
                <a:lnTo>
                  <a:pt x="16910" y="39903"/>
                </a:lnTo>
                <a:cubicBezTo>
                  <a:pt x="14124" y="38403"/>
                  <a:pt x="11447" y="36446"/>
                  <a:pt x="9097" y="34087"/>
                </a:cubicBezTo>
                <a:lnTo>
                  <a:pt x="9097" y="34087"/>
                </a:lnTo>
                <a:cubicBezTo>
                  <a:pt x="6768" y="31750"/>
                  <a:pt x="4722" y="29033"/>
                  <a:pt x="3177" y="26055"/>
                </a:cubicBezTo>
                <a:lnTo>
                  <a:pt x="3177" y="26055"/>
                </a:lnTo>
                <a:cubicBezTo>
                  <a:pt x="1632" y="23118"/>
                  <a:pt x="718" y="20181"/>
                  <a:pt x="348" y="17403"/>
                </a:cubicBezTo>
                <a:lnTo>
                  <a:pt x="348" y="17403"/>
                </a:lnTo>
                <a:cubicBezTo>
                  <a:pt x="0" y="14666"/>
                  <a:pt x="195" y="12108"/>
                  <a:pt x="892" y="9810"/>
                </a:cubicBezTo>
                <a:lnTo>
                  <a:pt x="892" y="9810"/>
                </a:lnTo>
                <a:cubicBezTo>
                  <a:pt x="1588" y="7552"/>
                  <a:pt x="2763" y="5593"/>
                  <a:pt x="4374" y="4016"/>
                </a:cubicBezTo>
                <a:lnTo>
                  <a:pt x="4374" y="4016"/>
                </a:lnTo>
                <a:cubicBezTo>
                  <a:pt x="5984" y="2477"/>
                  <a:pt x="8030" y="1318"/>
                  <a:pt x="10468" y="699"/>
                </a:cubicBezTo>
                <a:lnTo>
                  <a:pt x="10468" y="699"/>
                </a:lnTo>
                <a:cubicBezTo>
                  <a:pt x="12905" y="59"/>
                  <a:pt x="15495" y="0"/>
                  <a:pt x="18128" y="438"/>
                </a:cubicBezTo>
                <a:lnTo>
                  <a:pt x="18128" y="438"/>
                </a:lnTo>
                <a:cubicBezTo>
                  <a:pt x="20740" y="858"/>
                  <a:pt x="23417" y="1757"/>
                  <a:pt x="25985" y="3096"/>
                </a:cubicBezTo>
                <a:lnTo>
                  <a:pt x="25985" y="3096"/>
                </a:lnTo>
                <a:cubicBezTo>
                  <a:pt x="28553" y="4415"/>
                  <a:pt x="31034" y="6153"/>
                  <a:pt x="33275" y="8231"/>
                </a:cubicBezTo>
                <a:lnTo>
                  <a:pt x="33275" y="8231"/>
                </a:lnTo>
                <a:cubicBezTo>
                  <a:pt x="35517" y="10350"/>
                  <a:pt x="37541" y="12808"/>
                  <a:pt x="39195" y="15544"/>
                </a:cubicBezTo>
                <a:lnTo>
                  <a:pt x="39195" y="15544"/>
                </a:lnTo>
                <a:cubicBezTo>
                  <a:pt x="40849" y="18323"/>
                  <a:pt x="41959" y="21139"/>
                  <a:pt x="42547" y="23877"/>
                </a:cubicBezTo>
                <a:lnTo>
                  <a:pt x="42547" y="23877"/>
                </a:lnTo>
                <a:cubicBezTo>
                  <a:pt x="43134" y="26615"/>
                  <a:pt x="43200" y="29271"/>
                  <a:pt x="42742" y="31690"/>
                </a:cubicBezTo>
                <a:lnTo>
                  <a:pt x="42742" y="31690"/>
                </a:lnTo>
                <a:cubicBezTo>
                  <a:pt x="42264" y="34148"/>
                  <a:pt x="41284" y="36345"/>
                  <a:pt x="39783" y="38143"/>
                </a:cubicBezTo>
                <a:lnTo>
                  <a:pt x="39783" y="38143"/>
                </a:lnTo>
                <a:cubicBezTo>
                  <a:pt x="38259" y="39961"/>
                  <a:pt x="36214" y="41360"/>
                  <a:pt x="33689" y="421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6" name="Shape 1161"/>
          <p:cNvSpPr>
            <a:spLocks noChangeArrowheads="1" noGrp="1"/>
          </p:cNvSpPr>
          <p:nvPr userDrawn="1"/>
        </p:nvSpPr>
        <p:spPr bwMode="auto">
          <a:xfrm>
            <a:off x="10630182" y="1037399"/>
            <a:ext cx="582505" cy="38522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7004" y="41992"/>
                </a:moveTo>
                <a:lnTo>
                  <a:pt x="37004" y="41992"/>
                </a:lnTo>
                <a:cubicBezTo>
                  <a:pt x="34826" y="42933"/>
                  <a:pt x="32316" y="43200"/>
                  <a:pt x="29595" y="42880"/>
                </a:cubicBezTo>
                <a:lnTo>
                  <a:pt x="29595" y="42880"/>
                </a:lnTo>
                <a:cubicBezTo>
                  <a:pt x="26894" y="42560"/>
                  <a:pt x="23986" y="41655"/>
                  <a:pt x="21118" y="40234"/>
                </a:cubicBezTo>
                <a:lnTo>
                  <a:pt x="21118" y="40234"/>
                </a:lnTo>
                <a:cubicBezTo>
                  <a:pt x="18229" y="38832"/>
                  <a:pt x="15382" y="36932"/>
                  <a:pt x="12724" y="34623"/>
                </a:cubicBezTo>
                <a:lnTo>
                  <a:pt x="12724" y="34623"/>
                </a:lnTo>
                <a:cubicBezTo>
                  <a:pt x="10088" y="32333"/>
                  <a:pt x="7660" y="29670"/>
                  <a:pt x="5629" y="26704"/>
                </a:cubicBezTo>
                <a:lnTo>
                  <a:pt x="5629" y="26704"/>
                </a:lnTo>
                <a:cubicBezTo>
                  <a:pt x="3600" y="23775"/>
                  <a:pt x="2134" y="20845"/>
                  <a:pt x="1233" y="18057"/>
                </a:cubicBezTo>
                <a:lnTo>
                  <a:pt x="1233" y="18057"/>
                </a:lnTo>
                <a:cubicBezTo>
                  <a:pt x="354" y="15305"/>
                  <a:pt x="0" y="12695"/>
                  <a:pt x="167" y="10369"/>
                </a:cubicBezTo>
                <a:lnTo>
                  <a:pt x="167" y="10369"/>
                </a:lnTo>
                <a:cubicBezTo>
                  <a:pt x="334" y="8078"/>
                  <a:pt x="1004" y="6054"/>
                  <a:pt x="2176" y="4421"/>
                </a:cubicBezTo>
                <a:lnTo>
                  <a:pt x="2176" y="4421"/>
                </a:lnTo>
                <a:cubicBezTo>
                  <a:pt x="3326" y="2805"/>
                  <a:pt x="4960" y="1580"/>
                  <a:pt x="7052" y="870"/>
                </a:cubicBezTo>
                <a:lnTo>
                  <a:pt x="7052" y="870"/>
                </a:lnTo>
                <a:cubicBezTo>
                  <a:pt x="9145" y="159"/>
                  <a:pt x="11532" y="0"/>
                  <a:pt x="14023" y="355"/>
                </a:cubicBezTo>
                <a:lnTo>
                  <a:pt x="14023" y="355"/>
                </a:lnTo>
                <a:cubicBezTo>
                  <a:pt x="16512" y="692"/>
                  <a:pt x="19151" y="1527"/>
                  <a:pt x="21766" y="2769"/>
                </a:cubicBezTo>
                <a:lnTo>
                  <a:pt x="21766" y="2769"/>
                </a:lnTo>
                <a:cubicBezTo>
                  <a:pt x="24404" y="4030"/>
                  <a:pt x="27041" y="5699"/>
                  <a:pt x="29511" y="7723"/>
                </a:cubicBezTo>
                <a:lnTo>
                  <a:pt x="29511" y="7723"/>
                </a:lnTo>
                <a:cubicBezTo>
                  <a:pt x="32023" y="9765"/>
                  <a:pt x="34387" y="12180"/>
                  <a:pt x="36460" y="14897"/>
                </a:cubicBezTo>
                <a:lnTo>
                  <a:pt x="36460" y="14897"/>
                </a:lnTo>
                <a:cubicBezTo>
                  <a:pt x="38574" y="17649"/>
                  <a:pt x="40185" y="20454"/>
                  <a:pt x="41294" y="23171"/>
                </a:cubicBezTo>
                <a:lnTo>
                  <a:pt x="41294" y="23171"/>
                </a:lnTo>
                <a:cubicBezTo>
                  <a:pt x="42404" y="25941"/>
                  <a:pt x="43010" y="28622"/>
                  <a:pt x="43116" y="31072"/>
                </a:cubicBezTo>
                <a:lnTo>
                  <a:pt x="43116" y="31072"/>
                </a:lnTo>
                <a:cubicBezTo>
                  <a:pt x="43200" y="33576"/>
                  <a:pt x="42738" y="35831"/>
                  <a:pt x="41733" y="37695"/>
                </a:cubicBezTo>
                <a:lnTo>
                  <a:pt x="41733" y="37695"/>
                </a:lnTo>
                <a:cubicBezTo>
                  <a:pt x="40729" y="39577"/>
                  <a:pt x="39139" y="41069"/>
                  <a:pt x="37004" y="41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7" name="Shape 1162"/>
          <p:cNvSpPr>
            <a:spLocks noChangeArrowheads="1" noGrp="1"/>
          </p:cNvSpPr>
          <p:nvPr userDrawn="1"/>
        </p:nvSpPr>
        <p:spPr bwMode="auto">
          <a:xfrm>
            <a:off x="7358097" y="468666"/>
            <a:ext cx="631330" cy="34231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596" y="42300"/>
                </a:moveTo>
                <a:lnTo>
                  <a:pt x="27596" y="42300"/>
                </a:lnTo>
                <a:cubicBezTo>
                  <a:pt x="24621" y="43080"/>
                  <a:pt x="21628" y="43200"/>
                  <a:pt x="18732" y="42720"/>
                </a:cubicBezTo>
                <a:lnTo>
                  <a:pt x="18732" y="42720"/>
                </a:lnTo>
                <a:cubicBezTo>
                  <a:pt x="15834" y="42240"/>
                  <a:pt x="13073" y="41181"/>
                  <a:pt x="10602" y="39643"/>
                </a:cubicBezTo>
                <a:lnTo>
                  <a:pt x="10602" y="39643"/>
                </a:lnTo>
                <a:cubicBezTo>
                  <a:pt x="8129" y="38083"/>
                  <a:pt x="5967" y="36066"/>
                  <a:pt x="4248" y="33668"/>
                </a:cubicBezTo>
                <a:lnTo>
                  <a:pt x="4248" y="33668"/>
                </a:lnTo>
                <a:cubicBezTo>
                  <a:pt x="2549" y="31291"/>
                  <a:pt x="1293" y="28533"/>
                  <a:pt x="637" y="25536"/>
                </a:cubicBezTo>
                <a:lnTo>
                  <a:pt x="637" y="25536"/>
                </a:lnTo>
                <a:cubicBezTo>
                  <a:pt x="0" y="22559"/>
                  <a:pt x="0" y="19641"/>
                  <a:pt x="540" y="16884"/>
                </a:cubicBezTo>
                <a:lnTo>
                  <a:pt x="540" y="16884"/>
                </a:lnTo>
                <a:cubicBezTo>
                  <a:pt x="1062" y="14146"/>
                  <a:pt x="2123" y="11609"/>
                  <a:pt x="3610" y="9351"/>
                </a:cubicBezTo>
                <a:lnTo>
                  <a:pt x="3610" y="9351"/>
                </a:lnTo>
                <a:cubicBezTo>
                  <a:pt x="5098" y="7133"/>
                  <a:pt x="6989" y="5215"/>
                  <a:pt x="9211" y="3716"/>
                </a:cubicBezTo>
                <a:lnTo>
                  <a:pt x="9211" y="3716"/>
                </a:lnTo>
                <a:cubicBezTo>
                  <a:pt x="11412" y="2217"/>
                  <a:pt x="13942" y="1118"/>
                  <a:pt x="16723" y="559"/>
                </a:cubicBezTo>
                <a:lnTo>
                  <a:pt x="16723" y="559"/>
                </a:lnTo>
                <a:cubicBezTo>
                  <a:pt x="19484" y="0"/>
                  <a:pt x="22245" y="0"/>
                  <a:pt x="24872" y="499"/>
                </a:cubicBezTo>
                <a:lnTo>
                  <a:pt x="24872" y="499"/>
                </a:lnTo>
                <a:cubicBezTo>
                  <a:pt x="27479" y="979"/>
                  <a:pt x="29989" y="1938"/>
                  <a:pt x="32268" y="3316"/>
                </a:cubicBezTo>
                <a:lnTo>
                  <a:pt x="32268" y="3316"/>
                </a:lnTo>
                <a:cubicBezTo>
                  <a:pt x="34528" y="4675"/>
                  <a:pt x="36575" y="6454"/>
                  <a:pt x="38255" y="8572"/>
                </a:cubicBezTo>
                <a:lnTo>
                  <a:pt x="38255" y="8572"/>
                </a:lnTo>
                <a:cubicBezTo>
                  <a:pt x="39936" y="10710"/>
                  <a:pt x="41267" y="13187"/>
                  <a:pt x="42099" y="15945"/>
                </a:cubicBezTo>
                <a:lnTo>
                  <a:pt x="42099" y="15945"/>
                </a:lnTo>
                <a:cubicBezTo>
                  <a:pt x="42948" y="18742"/>
                  <a:pt x="43199" y="21560"/>
                  <a:pt x="42928" y="24277"/>
                </a:cubicBezTo>
                <a:lnTo>
                  <a:pt x="42928" y="24277"/>
                </a:lnTo>
                <a:cubicBezTo>
                  <a:pt x="42658" y="27014"/>
                  <a:pt x="41866" y="29672"/>
                  <a:pt x="40591" y="32050"/>
                </a:cubicBezTo>
                <a:lnTo>
                  <a:pt x="40591" y="32050"/>
                </a:lnTo>
                <a:cubicBezTo>
                  <a:pt x="39298" y="34488"/>
                  <a:pt x="37521" y="36646"/>
                  <a:pt x="35358" y="38404"/>
                </a:cubicBezTo>
                <a:lnTo>
                  <a:pt x="35358" y="38404"/>
                </a:lnTo>
                <a:cubicBezTo>
                  <a:pt x="33137" y="40181"/>
                  <a:pt x="30530" y="41541"/>
                  <a:pt x="27596" y="4230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8" name="Shape 1163"/>
          <p:cNvSpPr>
            <a:spLocks noChangeArrowheads="1" noGrp="1"/>
          </p:cNvSpPr>
          <p:nvPr userDrawn="1"/>
        </p:nvSpPr>
        <p:spPr bwMode="auto">
          <a:xfrm>
            <a:off x="8587174" y="815257"/>
            <a:ext cx="616090" cy="386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286" y="42103"/>
                </a:moveTo>
                <a:lnTo>
                  <a:pt x="31286" y="42103"/>
                </a:lnTo>
                <a:cubicBezTo>
                  <a:pt x="28516" y="42987"/>
                  <a:pt x="25587" y="43200"/>
                  <a:pt x="22658" y="42828"/>
                </a:cubicBezTo>
                <a:lnTo>
                  <a:pt x="22658" y="42828"/>
                </a:lnTo>
                <a:cubicBezTo>
                  <a:pt x="19729" y="42457"/>
                  <a:pt x="16820" y="41483"/>
                  <a:pt x="14109" y="40014"/>
                </a:cubicBezTo>
                <a:lnTo>
                  <a:pt x="14109" y="40014"/>
                </a:lnTo>
                <a:cubicBezTo>
                  <a:pt x="11398" y="38564"/>
                  <a:pt x="8905" y="36618"/>
                  <a:pt x="6767" y="34265"/>
                </a:cubicBezTo>
                <a:lnTo>
                  <a:pt x="6767" y="34265"/>
                </a:lnTo>
                <a:cubicBezTo>
                  <a:pt x="4670" y="31948"/>
                  <a:pt x="2928" y="29241"/>
                  <a:pt x="1741" y="26252"/>
                </a:cubicBezTo>
                <a:lnTo>
                  <a:pt x="1741" y="26252"/>
                </a:lnTo>
                <a:cubicBezTo>
                  <a:pt x="554" y="23314"/>
                  <a:pt x="0" y="20379"/>
                  <a:pt x="19" y="17601"/>
                </a:cubicBezTo>
                <a:lnTo>
                  <a:pt x="19" y="17601"/>
                </a:lnTo>
                <a:cubicBezTo>
                  <a:pt x="39" y="14859"/>
                  <a:pt x="613" y="12277"/>
                  <a:pt x="1662" y="9977"/>
                </a:cubicBezTo>
                <a:lnTo>
                  <a:pt x="1662" y="9977"/>
                </a:lnTo>
                <a:cubicBezTo>
                  <a:pt x="2691" y="7713"/>
                  <a:pt x="4195" y="5731"/>
                  <a:pt x="6095" y="4139"/>
                </a:cubicBezTo>
                <a:lnTo>
                  <a:pt x="6095" y="4139"/>
                </a:lnTo>
                <a:cubicBezTo>
                  <a:pt x="7975" y="2582"/>
                  <a:pt x="10250" y="1415"/>
                  <a:pt x="12882" y="742"/>
                </a:cubicBezTo>
                <a:lnTo>
                  <a:pt x="12882" y="742"/>
                </a:lnTo>
                <a:cubicBezTo>
                  <a:pt x="15475" y="88"/>
                  <a:pt x="18166" y="0"/>
                  <a:pt x="20838" y="389"/>
                </a:cubicBezTo>
                <a:lnTo>
                  <a:pt x="20838" y="389"/>
                </a:lnTo>
                <a:cubicBezTo>
                  <a:pt x="23489" y="778"/>
                  <a:pt x="26121" y="1662"/>
                  <a:pt x="28595" y="2936"/>
                </a:cubicBezTo>
                <a:lnTo>
                  <a:pt x="28595" y="2936"/>
                </a:lnTo>
                <a:cubicBezTo>
                  <a:pt x="31088" y="4228"/>
                  <a:pt x="33404" y="5926"/>
                  <a:pt x="35442" y="7996"/>
                </a:cubicBezTo>
                <a:lnTo>
                  <a:pt x="35442" y="7996"/>
                </a:lnTo>
                <a:cubicBezTo>
                  <a:pt x="37500" y="10047"/>
                  <a:pt x="39261" y="12489"/>
                  <a:pt x="40587" y="15212"/>
                </a:cubicBezTo>
                <a:lnTo>
                  <a:pt x="40587" y="15212"/>
                </a:lnTo>
                <a:cubicBezTo>
                  <a:pt x="41933" y="17973"/>
                  <a:pt x="42705" y="20785"/>
                  <a:pt x="42962" y="23510"/>
                </a:cubicBezTo>
                <a:lnTo>
                  <a:pt x="42962" y="23510"/>
                </a:lnTo>
                <a:cubicBezTo>
                  <a:pt x="43200" y="26252"/>
                  <a:pt x="42903" y="28923"/>
                  <a:pt x="42111" y="31364"/>
                </a:cubicBezTo>
                <a:lnTo>
                  <a:pt x="42111" y="31364"/>
                </a:lnTo>
                <a:cubicBezTo>
                  <a:pt x="41300" y="33840"/>
                  <a:pt x="39974" y="36069"/>
                  <a:pt x="38173" y="37910"/>
                </a:cubicBezTo>
                <a:lnTo>
                  <a:pt x="38173" y="37910"/>
                </a:lnTo>
                <a:cubicBezTo>
                  <a:pt x="36333" y="39767"/>
                  <a:pt x="34037" y="41218"/>
                  <a:pt x="31286" y="421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9" name="Shape 1164"/>
          <p:cNvSpPr>
            <a:spLocks noChangeArrowheads="1" noGrp="1"/>
          </p:cNvSpPr>
          <p:nvPr userDrawn="1"/>
        </p:nvSpPr>
        <p:spPr bwMode="auto">
          <a:xfrm>
            <a:off x="9889630" y="1194150"/>
            <a:ext cx="629637" cy="4384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5144" y="41889"/>
                </a:moveTo>
                <a:lnTo>
                  <a:pt x="35144" y="41889"/>
                </a:lnTo>
                <a:cubicBezTo>
                  <a:pt x="32743" y="42871"/>
                  <a:pt x="30052" y="43199"/>
                  <a:pt x="27225" y="42919"/>
                </a:cubicBezTo>
                <a:lnTo>
                  <a:pt x="27225" y="42919"/>
                </a:lnTo>
                <a:cubicBezTo>
                  <a:pt x="24398" y="42638"/>
                  <a:pt x="21454" y="41763"/>
                  <a:pt x="18588" y="40376"/>
                </a:cubicBezTo>
                <a:lnTo>
                  <a:pt x="18588" y="40376"/>
                </a:lnTo>
                <a:cubicBezTo>
                  <a:pt x="15742" y="38986"/>
                  <a:pt x="12973" y="37114"/>
                  <a:pt x="10475" y="34821"/>
                </a:cubicBezTo>
                <a:lnTo>
                  <a:pt x="10475" y="34821"/>
                </a:lnTo>
                <a:cubicBezTo>
                  <a:pt x="7997" y="32543"/>
                  <a:pt x="5789" y="29875"/>
                  <a:pt x="4027" y="26911"/>
                </a:cubicBezTo>
                <a:lnTo>
                  <a:pt x="4027" y="26911"/>
                </a:lnTo>
                <a:cubicBezTo>
                  <a:pt x="2284" y="23979"/>
                  <a:pt x="1161" y="21045"/>
                  <a:pt x="580" y="18253"/>
                </a:cubicBezTo>
                <a:lnTo>
                  <a:pt x="580" y="18253"/>
                </a:lnTo>
                <a:cubicBezTo>
                  <a:pt x="19" y="15507"/>
                  <a:pt x="0" y="12885"/>
                  <a:pt x="503" y="10546"/>
                </a:cubicBezTo>
                <a:lnTo>
                  <a:pt x="503" y="10546"/>
                </a:lnTo>
                <a:cubicBezTo>
                  <a:pt x="987" y="8236"/>
                  <a:pt x="1955" y="6192"/>
                  <a:pt x="3407" y="4538"/>
                </a:cubicBezTo>
                <a:lnTo>
                  <a:pt x="3407" y="4538"/>
                </a:lnTo>
                <a:cubicBezTo>
                  <a:pt x="4840" y="2917"/>
                  <a:pt x="6719" y="1669"/>
                  <a:pt x="9023" y="920"/>
                </a:cubicBezTo>
                <a:lnTo>
                  <a:pt x="9023" y="920"/>
                </a:lnTo>
                <a:cubicBezTo>
                  <a:pt x="11308" y="187"/>
                  <a:pt x="13825" y="0"/>
                  <a:pt x="16400" y="312"/>
                </a:cubicBezTo>
                <a:lnTo>
                  <a:pt x="16400" y="312"/>
                </a:lnTo>
                <a:cubicBezTo>
                  <a:pt x="18956" y="624"/>
                  <a:pt x="21609" y="1403"/>
                  <a:pt x="24204" y="2621"/>
                </a:cubicBezTo>
                <a:lnTo>
                  <a:pt x="24204" y="2621"/>
                </a:lnTo>
                <a:cubicBezTo>
                  <a:pt x="26799" y="3837"/>
                  <a:pt x="29335" y="5460"/>
                  <a:pt x="31678" y="7457"/>
                </a:cubicBezTo>
                <a:lnTo>
                  <a:pt x="31678" y="7457"/>
                </a:lnTo>
                <a:cubicBezTo>
                  <a:pt x="34060" y="9469"/>
                  <a:pt x="36229" y="11841"/>
                  <a:pt x="38049" y="14540"/>
                </a:cubicBezTo>
                <a:lnTo>
                  <a:pt x="38049" y="14540"/>
                </a:lnTo>
                <a:cubicBezTo>
                  <a:pt x="39908" y="17269"/>
                  <a:pt x="41244" y="20062"/>
                  <a:pt x="42057" y="22792"/>
                </a:cubicBezTo>
                <a:lnTo>
                  <a:pt x="42057" y="22792"/>
                </a:lnTo>
                <a:cubicBezTo>
                  <a:pt x="42890" y="25553"/>
                  <a:pt x="43200" y="28252"/>
                  <a:pt x="42967" y="30734"/>
                </a:cubicBezTo>
                <a:lnTo>
                  <a:pt x="42967" y="30734"/>
                </a:lnTo>
                <a:cubicBezTo>
                  <a:pt x="42754" y="33245"/>
                  <a:pt x="41980" y="35538"/>
                  <a:pt x="40682" y="37442"/>
                </a:cubicBezTo>
                <a:lnTo>
                  <a:pt x="40682" y="37442"/>
                </a:lnTo>
                <a:cubicBezTo>
                  <a:pt x="39385" y="39376"/>
                  <a:pt x="37526" y="40922"/>
                  <a:pt x="35144" y="4188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0" name="Shape 1165"/>
          <p:cNvSpPr>
            <a:spLocks noChangeArrowheads="1" noGrp="1"/>
          </p:cNvSpPr>
          <p:nvPr userDrawn="1"/>
        </p:nvSpPr>
        <p:spPr bwMode="auto">
          <a:xfrm>
            <a:off x="4978682" y="241299"/>
            <a:ext cx="788246" cy="3448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38" y="42466"/>
                </a:moveTo>
                <a:lnTo>
                  <a:pt x="21638" y="42466"/>
                </a:lnTo>
                <a:cubicBezTo>
                  <a:pt x="18529" y="43180"/>
                  <a:pt x="15560" y="43200"/>
                  <a:pt x="12884" y="42664"/>
                </a:cubicBezTo>
                <a:lnTo>
                  <a:pt x="12884" y="42664"/>
                </a:lnTo>
                <a:cubicBezTo>
                  <a:pt x="10192" y="42109"/>
                  <a:pt x="7810" y="40978"/>
                  <a:pt x="5846" y="39371"/>
                </a:cubicBezTo>
                <a:lnTo>
                  <a:pt x="5846" y="39371"/>
                </a:lnTo>
                <a:cubicBezTo>
                  <a:pt x="3882" y="37745"/>
                  <a:pt x="2366" y="35662"/>
                  <a:pt x="1392" y="33223"/>
                </a:cubicBezTo>
                <a:lnTo>
                  <a:pt x="1392" y="33223"/>
                </a:lnTo>
                <a:cubicBezTo>
                  <a:pt x="417" y="30783"/>
                  <a:pt x="0" y="28006"/>
                  <a:pt x="216" y="24971"/>
                </a:cubicBezTo>
                <a:lnTo>
                  <a:pt x="216" y="24971"/>
                </a:lnTo>
                <a:cubicBezTo>
                  <a:pt x="448" y="21995"/>
                  <a:pt x="1283" y="19060"/>
                  <a:pt x="2613" y="16303"/>
                </a:cubicBezTo>
                <a:lnTo>
                  <a:pt x="2613" y="16303"/>
                </a:lnTo>
                <a:cubicBezTo>
                  <a:pt x="3897" y="13605"/>
                  <a:pt x="5661" y="11086"/>
                  <a:pt x="7749" y="8885"/>
                </a:cubicBezTo>
                <a:lnTo>
                  <a:pt x="7749" y="8885"/>
                </a:lnTo>
                <a:cubicBezTo>
                  <a:pt x="9821" y="6722"/>
                  <a:pt x="12203" y="4858"/>
                  <a:pt x="14786" y="3410"/>
                </a:cubicBezTo>
                <a:lnTo>
                  <a:pt x="14786" y="3410"/>
                </a:lnTo>
                <a:cubicBezTo>
                  <a:pt x="17354" y="1983"/>
                  <a:pt x="20107" y="971"/>
                  <a:pt x="22968" y="495"/>
                </a:cubicBezTo>
                <a:lnTo>
                  <a:pt x="22968" y="495"/>
                </a:lnTo>
                <a:cubicBezTo>
                  <a:pt x="25799" y="0"/>
                  <a:pt x="28459" y="79"/>
                  <a:pt x="30857" y="633"/>
                </a:cubicBezTo>
                <a:lnTo>
                  <a:pt x="30857" y="633"/>
                </a:lnTo>
                <a:cubicBezTo>
                  <a:pt x="33254" y="1190"/>
                  <a:pt x="35404" y="2201"/>
                  <a:pt x="37214" y="3628"/>
                </a:cubicBezTo>
                <a:lnTo>
                  <a:pt x="37214" y="3628"/>
                </a:lnTo>
                <a:cubicBezTo>
                  <a:pt x="39023" y="5037"/>
                  <a:pt x="40493" y="6862"/>
                  <a:pt x="41514" y="9023"/>
                </a:cubicBezTo>
                <a:lnTo>
                  <a:pt x="41514" y="9023"/>
                </a:lnTo>
                <a:cubicBezTo>
                  <a:pt x="42550" y="11186"/>
                  <a:pt x="43138" y="13684"/>
                  <a:pt x="43169" y="16441"/>
                </a:cubicBezTo>
                <a:lnTo>
                  <a:pt x="43169" y="16441"/>
                </a:lnTo>
                <a:cubicBezTo>
                  <a:pt x="43200" y="19259"/>
                  <a:pt x="42658" y="22076"/>
                  <a:pt x="41637" y="24772"/>
                </a:cubicBezTo>
                <a:lnTo>
                  <a:pt x="41637" y="24772"/>
                </a:lnTo>
                <a:cubicBezTo>
                  <a:pt x="40601" y="27509"/>
                  <a:pt x="39070" y="30147"/>
                  <a:pt x="37167" y="32509"/>
                </a:cubicBezTo>
                <a:lnTo>
                  <a:pt x="37167" y="32509"/>
                </a:lnTo>
                <a:cubicBezTo>
                  <a:pt x="35234" y="34889"/>
                  <a:pt x="32898" y="37031"/>
                  <a:pt x="30284" y="38737"/>
                </a:cubicBezTo>
                <a:lnTo>
                  <a:pt x="30284" y="38737"/>
                </a:lnTo>
                <a:cubicBezTo>
                  <a:pt x="27639" y="40462"/>
                  <a:pt x="24716" y="41752"/>
                  <a:pt x="21638" y="4246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1" name="Shape 1166"/>
          <p:cNvSpPr>
            <a:spLocks noChangeArrowheads="1" noGrp="1"/>
          </p:cNvSpPr>
          <p:nvPr userDrawn="1"/>
        </p:nvSpPr>
        <p:spPr bwMode="auto">
          <a:xfrm>
            <a:off x="11244298" y="1582382"/>
            <a:ext cx="670841" cy="4930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420" y="41729"/>
                </a:moveTo>
                <a:lnTo>
                  <a:pt x="38420" y="41729"/>
                </a:lnTo>
                <a:cubicBezTo>
                  <a:pt x="36493" y="42797"/>
                  <a:pt x="34148" y="43199"/>
                  <a:pt x="31550" y="43005"/>
                </a:cubicBezTo>
                <a:lnTo>
                  <a:pt x="31550" y="43005"/>
                </a:lnTo>
                <a:cubicBezTo>
                  <a:pt x="28951" y="42797"/>
                  <a:pt x="26115" y="42006"/>
                  <a:pt x="23226" y="40689"/>
                </a:cubicBezTo>
                <a:lnTo>
                  <a:pt x="23226" y="40689"/>
                </a:lnTo>
                <a:cubicBezTo>
                  <a:pt x="20336" y="39371"/>
                  <a:pt x="17428" y="37539"/>
                  <a:pt x="14648" y="35292"/>
                </a:cubicBezTo>
                <a:lnTo>
                  <a:pt x="14648" y="35292"/>
                </a:lnTo>
                <a:cubicBezTo>
                  <a:pt x="11903" y="33058"/>
                  <a:pt x="9304" y="30436"/>
                  <a:pt x="7051" y="27482"/>
                </a:cubicBezTo>
                <a:lnTo>
                  <a:pt x="7051" y="27482"/>
                </a:lnTo>
                <a:cubicBezTo>
                  <a:pt x="4815" y="24568"/>
                  <a:pt x="3107" y="21627"/>
                  <a:pt x="1962" y="18825"/>
                </a:cubicBezTo>
                <a:lnTo>
                  <a:pt x="1962" y="18825"/>
                </a:lnTo>
                <a:cubicBezTo>
                  <a:pt x="816" y="16050"/>
                  <a:pt x="198" y="13401"/>
                  <a:pt x="90" y="11028"/>
                </a:cubicBezTo>
                <a:lnTo>
                  <a:pt x="90" y="11028"/>
                </a:lnTo>
                <a:cubicBezTo>
                  <a:pt x="0" y="8684"/>
                  <a:pt x="418" y="6589"/>
                  <a:pt x="1325" y="4883"/>
                </a:cubicBezTo>
                <a:lnTo>
                  <a:pt x="1325" y="4883"/>
                </a:lnTo>
                <a:cubicBezTo>
                  <a:pt x="2234" y="3190"/>
                  <a:pt x="3634" y="1886"/>
                  <a:pt x="5524" y="1068"/>
                </a:cubicBezTo>
                <a:lnTo>
                  <a:pt x="5524" y="1068"/>
                </a:lnTo>
                <a:cubicBezTo>
                  <a:pt x="7395" y="249"/>
                  <a:pt x="9595" y="0"/>
                  <a:pt x="11975" y="235"/>
                </a:cubicBezTo>
                <a:lnTo>
                  <a:pt x="11975" y="235"/>
                </a:lnTo>
                <a:cubicBezTo>
                  <a:pt x="14338" y="471"/>
                  <a:pt x="16900" y="1193"/>
                  <a:pt x="19481" y="2330"/>
                </a:cubicBezTo>
                <a:lnTo>
                  <a:pt x="19481" y="2330"/>
                </a:lnTo>
                <a:cubicBezTo>
                  <a:pt x="22098" y="3482"/>
                  <a:pt x="24735" y="5049"/>
                  <a:pt x="27297" y="7005"/>
                </a:cubicBezTo>
                <a:lnTo>
                  <a:pt x="27297" y="7005"/>
                </a:lnTo>
                <a:cubicBezTo>
                  <a:pt x="29878" y="8961"/>
                  <a:pt x="32386" y="11306"/>
                  <a:pt x="34639" y="13969"/>
                </a:cubicBezTo>
                <a:lnTo>
                  <a:pt x="34639" y="13969"/>
                </a:lnTo>
                <a:cubicBezTo>
                  <a:pt x="36948" y="16675"/>
                  <a:pt x="38782" y="19449"/>
                  <a:pt x="40146" y="22182"/>
                </a:cubicBezTo>
                <a:lnTo>
                  <a:pt x="40146" y="22182"/>
                </a:lnTo>
                <a:cubicBezTo>
                  <a:pt x="41527" y="24957"/>
                  <a:pt x="42435" y="27676"/>
                  <a:pt x="42817" y="30187"/>
                </a:cubicBezTo>
                <a:lnTo>
                  <a:pt x="42817" y="30187"/>
                </a:lnTo>
                <a:cubicBezTo>
                  <a:pt x="43200" y="32739"/>
                  <a:pt x="43054" y="35084"/>
                  <a:pt x="42344" y="37054"/>
                </a:cubicBezTo>
                <a:lnTo>
                  <a:pt x="42344" y="37054"/>
                </a:lnTo>
                <a:cubicBezTo>
                  <a:pt x="41618" y="39052"/>
                  <a:pt x="40327" y="40661"/>
                  <a:pt x="38420" y="417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" name="Shape 1167"/>
          <p:cNvSpPr>
            <a:spLocks noChangeArrowheads="1" noGrp="1"/>
          </p:cNvSpPr>
          <p:nvPr userDrawn="1"/>
        </p:nvSpPr>
        <p:spPr bwMode="auto">
          <a:xfrm>
            <a:off x="7579361" y="960766"/>
            <a:ext cx="703297" cy="4423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8482" y="41993"/>
                </a:moveTo>
                <a:lnTo>
                  <a:pt x="28482" y="41993"/>
                </a:lnTo>
                <a:cubicBezTo>
                  <a:pt x="25552" y="42937"/>
                  <a:pt x="22536" y="43199"/>
                  <a:pt x="19606" y="42875"/>
                </a:cubicBezTo>
                <a:lnTo>
                  <a:pt x="19606" y="42875"/>
                </a:lnTo>
                <a:cubicBezTo>
                  <a:pt x="16676" y="42534"/>
                  <a:pt x="13868" y="41607"/>
                  <a:pt x="11320" y="40184"/>
                </a:cubicBezTo>
                <a:lnTo>
                  <a:pt x="11320" y="40184"/>
                </a:lnTo>
                <a:cubicBezTo>
                  <a:pt x="8789" y="38747"/>
                  <a:pt x="6535" y="36814"/>
                  <a:pt x="4732" y="34479"/>
                </a:cubicBezTo>
                <a:lnTo>
                  <a:pt x="4732" y="34479"/>
                </a:lnTo>
                <a:cubicBezTo>
                  <a:pt x="2947" y="32160"/>
                  <a:pt x="1594" y="29470"/>
                  <a:pt x="832" y="26485"/>
                </a:cubicBezTo>
                <a:lnTo>
                  <a:pt x="832" y="26485"/>
                </a:lnTo>
                <a:cubicBezTo>
                  <a:pt x="86" y="23531"/>
                  <a:pt x="0" y="20594"/>
                  <a:pt x="450" y="17811"/>
                </a:cubicBezTo>
                <a:lnTo>
                  <a:pt x="450" y="17811"/>
                </a:lnTo>
                <a:cubicBezTo>
                  <a:pt x="884" y="15059"/>
                  <a:pt x="1872" y="12477"/>
                  <a:pt x="3293" y="10158"/>
                </a:cubicBezTo>
                <a:lnTo>
                  <a:pt x="3293" y="10158"/>
                </a:lnTo>
                <a:cubicBezTo>
                  <a:pt x="4697" y="7885"/>
                  <a:pt x="6518" y="5890"/>
                  <a:pt x="8685" y="4282"/>
                </a:cubicBezTo>
                <a:lnTo>
                  <a:pt x="8685" y="4282"/>
                </a:lnTo>
                <a:cubicBezTo>
                  <a:pt x="10834" y="2705"/>
                  <a:pt x="13313" y="1499"/>
                  <a:pt x="16052" y="819"/>
                </a:cubicBezTo>
                <a:lnTo>
                  <a:pt x="16052" y="819"/>
                </a:lnTo>
                <a:cubicBezTo>
                  <a:pt x="18774" y="122"/>
                  <a:pt x="21513" y="0"/>
                  <a:pt x="24130" y="355"/>
                </a:cubicBezTo>
                <a:lnTo>
                  <a:pt x="24130" y="355"/>
                </a:lnTo>
                <a:cubicBezTo>
                  <a:pt x="26748" y="711"/>
                  <a:pt x="29279" y="1546"/>
                  <a:pt x="31585" y="2783"/>
                </a:cubicBezTo>
                <a:lnTo>
                  <a:pt x="31585" y="2783"/>
                </a:lnTo>
                <a:cubicBezTo>
                  <a:pt x="33890" y="4035"/>
                  <a:pt x="35988" y="5705"/>
                  <a:pt x="37739" y="7715"/>
                </a:cubicBezTo>
                <a:lnTo>
                  <a:pt x="37739" y="7715"/>
                </a:lnTo>
                <a:cubicBezTo>
                  <a:pt x="39507" y="9740"/>
                  <a:pt x="40929" y="12137"/>
                  <a:pt x="41882" y="14843"/>
                </a:cubicBezTo>
                <a:lnTo>
                  <a:pt x="41882" y="14843"/>
                </a:lnTo>
                <a:cubicBezTo>
                  <a:pt x="42835" y="17579"/>
                  <a:pt x="43200" y="20378"/>
                  <a:pt x="43061" y="23099"/>
                </a:cubicBezTo>
                <a:lnTo>
                  <a:pt x="43061" y="23099"/>
                </a:lnTo>
                <a:cubicBezTo>
                  <a:pt x="42905" y="25851"/>
                  <a:pt x="42229" y="28542"/>
                  <a:pt x="41067" y="30999"/>
                </a:cubicBezTo>
                <a:lnTo>
                  <a:pt x="41067" y="30999"/>
                </a:lnTo>
                <a:cubicBezTo>
                  <a:pt x="39871" y="33505"/>
                  <a:pt x="38207" y="35778"/>
                  <a:pt x="36109" y="37664"/>
                </a:cubicBezTo>
                <a:lnTo>
                  <a:pt x="36109" y="37664"/>
                </a:lnTo>
                <a:cubicBezTo>
                  <a:pt x="33977" y="39566"/>
                  <a:pt x="31411" y="41066"/>
                  <a:pt x="28482" y="419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" name="Shape 1168"/>
          <p:cNvSpPr>
            <a:spLocks noChangeArrowheads="1" noGrp="1"/>
          </p:cNvSpPr>
          <p:nvPr userDrawn="1"/>
        </p:nvSpPr>
        <p:spPr bwMode="auto">
          <a:xfrm>
            <a:off x="8988777" y="1381932"/>
            <a:ext cx="695959" cy="506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706" y="41795"/>
                </a:moveTo>
                <a:lnTo>
                  <a:pt x="32706" y="41795"/>
                </a:lnTo>
                <a:cubicBezTo>
                  <a:pt x="30043" y="42834"/>
                  <a:pt x="27170" y="43200"/>
                  <a:pt x="24245" y="42969"/>
                </a:cubicBezTo>
                <a:lnTo>
                  <a:pt x="24245" y="42969"/>
                </a:lnTo>
                <a:cubicBezTo>
                  <a:pt x="21319" y="42741"/>
                  <a:pt x="18376" y="41903"/>
                  <a:pt x="15591" y="40539"/>
                </a:cubicBezTo>
                <a:lnTo>
                  <a:pt x="15591" y="40539"/>
                </a:lnTo>
                <a:cubicBezTo>
                  <a:pt x="12805" y="39189"/>
                  <a:pt x="10195" y="37326"/>
                  <a:pt x="7935" y="35045"/>
                </a:cubicBezTo>
                <a:lnTo>
                  <a:pt x="7935" y="35045"/>
                </a:lnTo>
                <a:cubicBezTo>
                  <a:pt x="5693" y="32776"/>
                  <a:pt x="3801" y="30117"/>
                  <a:pt x="2417" y="27148"/>
                </a:cubicBezTo>
                <a:lnTo>
                  <a:pt x="2417" y="27148"/>
                </a:lnTo>
                <a:cubicBezTo>
                  <a:pt x="1051" y="24218"/>
                  <a:pt x="315" y="21276"/>
                  <a:pt x="157" y="18481"/>
                </a:cubicBezTo>
                <a:lnTo>
                  <a:pt x="157" y="18481"/>
                </a:lnTo>
                <a:cubicBezTo>
                  <a:pt x="0" y="15714"/>
                  <a:pt x="385" y="13094"/>
                  <a:pt x="1261" y="10732"/>
                </a:cubicBezTo>
                <a:lnTo>
                  <a:pt x="1261" y="10732"/>
                </a:lnTo>
                <a:cubicBezTo>
                  <a:pt x="2137" y="8410"/>
                  <a:pt x="3468" y="6358"/>
                  <a:pt x="5220" y="4684"/>
                </a:cubicBezTo>
                <a:lnTo>
                  <a:pt x="5220" y="4684"/>
                </a:lnTo>
                <a:cubicBezTo>
                  <a:pt x="6972" y="3037"/>
                  <a:pt x="9109" y="1768"/>
                  <a:pt x="11632" y="985"/>
                </a:cubicBezTo>
                <a:lnTo>
                  <a:pt x="11632" y="985"/>
                </a:lnTo>
                <a:cubicBezTo>
                  <a:pt x="14137" y="215"/>
                  <a:pt x="16764" y="0"/>
                  <a:pt x="19392" y="269"/>
                </a:cubicBezTo>
                <a:lnTo>
                  <a:pt x="19392" y="269"/>
                </a:lnTo>
                <a:cubicBezTo>
                  <a:pt x="22002" y="539"/>
                  <a:pt x="24648" y="1296"/>
                  <a:pt x="27153" y="2456"/>
                </a:cubicBezTo>
                <a:lnTo>
                  <a:pt x="27153" y="2456"/>
                </a:lnTo>
                <a:cubicBezTo>
                  <a:pt x="29658" y="3631"/>
                  <a:pt x="32058" y="5224"/>
                  <a:pt x="34195" y="7182"/>
                </a:cubicBezTo>
                <a:lnTo>
                  <a:pt x="34195" y="7182"/>
                </a:lnTo>
                <a:cubicBezTo>
                  <a:pt x="36350" y="9139"/>
                  <a:pt x="38259" y="11488"/>
                  <a:pt x="39766" y="14160"/>
                </a:cubicBezTo>
                <a:lnTo>
                  <a:pt x="39766" y="14160"/>
                </a:lnTo>
                <a:cubicBezTo>
                  <a:pt x="41290" y="16861"/>
                  <a:pt x="42271" y="19642"/>
                  <a:pt x="42727" y="22369"/>
                </a:cubicBezTo>
                <a:lnTo>
                  <a:pt x="42727" y="22369"/>
                </a:lnTo>
                <a:cubicBezTo>
                  <a:pt x="43200" y="25137"/>
                  <a:pt x="43112" y="27849"/>
                  <a:pt x="42534" y="30361"/>
                </a:cubicBezTo>
                <a:lnTo>
                  <a:pt x="42534" y="30361"/>
                </a:lnTo>
                <a:cubicBezTo>
                  <a:pt x="41921" y="32899"/>
                  <a:pt x="40800" y="35234"/>
                  <a:pt x="39170" y="37178"/>
                </a:cubicBezTo>
                <a:lnTo>
                  <a:pt x="39170" y="37178"/>
                </a:lnTo>
                <a:cubicBezTo>
                  <a:pt x="37506" y="39162"/>
                  <a:pt x="35351" y="40755"/>
                  <a:pt x="32706" y="4179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4" name="Shape 1169"/>
          <p:cNvSpPr>
            <a:spLocks noChangeArrowheads="1" noGrp="1"/>
          </p:cNvSpPr>
          <p:nvPr userDrawn="1"/>
        </p:nvSpPr>
        <p:spPr bwMode="auto">
          <a:xfrm>
            <a:off x="3510843" y="338358"/>
            <a:ext cx="975077" cy="3931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855" y="42347"/>
                </a:moveTo>
                <a:lnTo>
                  <a:pt x="18855" y="42347"/>
                </a:lnTo>
                <a:cubicBezTo>
                  <a:pt x="15766" y="43113"/>
                  <a:pt x="12916" y="43200"/>
                  <a:pt x="10415" y="42695"/>
                </a:cubicBezTo>
                <a:lnTo>
                  <a:pt x="10415" y="42695"/>
                </a:lnTo>
                <a:cubicBezTo>
                  <a:pt x="7901" y="42173"/>
                  <a:pt x="5750" y="41077"/>
                  <a:pt x="4076" y="39494"/>
                </a:cubicBezTo>
                <a:lnTo>
                  <a:pt x="4076" y="39494"/>
                </a:lnTo>
                <a:cubicBezTo>
                  <a:pt x="2413" y="37893"/>
                  <a:pt x="1224" y="35823"/>
                  <a:pt x="624" y="33387"/>
                </a:cubicBezTo>
                <a:lnTo>
                  <a:pt x="624" y="33387"/>
                </a:lnTo>
                <a:cubicBezTo>
                  <a:pt x="24" y="30951"/>
                  <a:pt x="0" y="28185"/>
                  <a:pt x="636" y="25140"/>
                </a:cubicBezTo>
                <a:lnTo>
                  <a:pt x="636" y="25140"/>
                </a:lnTo>
                <a:cubicBezTo>
                  <a:pt x="1275" y="22148"/>
                  <a:pt x="2488" y="19225"/>
                  <a:pt x="4125" y="16458"/>
                </a:cubicBezTo>
                <a:lnTo>
                  <a:pt x="4125" y="16458"/>
                </a:lnTo>
                <a:cubicBezTo>
                  <a:pt x="5739" y="13762"/>
                  <a:pt x="7764" y="11239"/>
                  <a:pt x="10065" y="9012"/>
                </a:cubicBezTo>
                <a:lnTo>
                  <a:pt x="10065" y="9012"/>
                </a:lnTo>
                <a:cubicBezTo>
                  <a:pt x="12341" y="6837"/>
                  <a:pt x="14866" y="4958"/>
                  <a:pt x="17530" y="3497"/>
                </a:cubicBezTo>
                <a:lnTo>
                  <a:pt x="17530" y="3497"/>
                </a:lnTo>
                <a:cubicBezTo>
                  <a:pt x="20168" y="2053"/>
                  <a:pt x="22931" y="1026"/>
                  <a:pt x="25706" y="504"/>
                </a:cubicBezTo>
                <a:lnTo>
                  <a:pt x="25706" y="504"/>
                </a:lnTo>
                <a:cubicBezTo>
                  <a:pt x="28457" y="0"/>
                  <a:pt x="30982" y="34"/>
                  <a:pt x="33209" y="556"/>
                </a:cubicBezTo>
                <a:lnTo>
                  <a:pt x="33209" y="556"/>
                </a:lnTo>
                <a:cubicBezTo>
                  <a:pt x="35409" y="1078"/>
                  <a:pt x="37322" y="2053"/>
                  <a:pt x="38860" y="3427"/>
                </a:cubicBezTo>
                <a:lnTo>
                  <a:pt x="38860" y="3427"/>
                </a:lnTo>
                <a:cubicBezTo>
                  <a:pt x="40386" y="4819"/>
                  <a:pt x="41548" y="6593"/>
                  <a:pt x="42249" y="8716"/>
                </a:cubicBezTo>
                <a:lnTo>
                  <a:pt x="42249" y="8716"/>
                </a:lnTo>
                <a:cubicBezTo>
                  <a:pt x="42961" y="10839"/>
                  <a:pt x="43200" y="13309"/>
                  <a:pt x="42862" y="16058"/>
                </a:cubicBezTo>
                <a:lnTo>
                  <a:pt x="42862" y="16058"/>
                </a:lnTo>
                <a:cubicBezTo>
                  <a:pt x="42537" y="18842"/>
                  <a:pt x="41649" y="21643"/>
                  <a:pt x="40335" y="24357"/>
                </a:cubicBezTo>
                <a:lnTo>
                  <a:pt x="40335" y="24357"/>
                </a:lnTo>
                <a:cubicBezTo>
                  <a:pt x="38985" y="27089"/>
                  <a:pt x="37197" y="29733"/>
                  <a:pt x="35059" y="32117"/>
                </a:cubicBezTo>
                <a:lnTo>
                  <a:pt x="35059" y="32117"/>
                </a:lnTo>
                <a:cubicBezTo>
                  <a:pt x="32897" y="34535"/>
                  <a:pt x="30382" y="36709"/>
                  <a:pt x="27658" y="38467"/>
                </a:cubicBezTo>
                <a:lnTo>
                  <a:pt x="27658" y="38467"/>
                </a:lnTo>
                <a:cubicBezTo>
                  <a:pt x="24894" y="40242"/>
                  <a:pt x="21905" y="41581"/>
                  <a:pt x="18855" y="4234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5" name="Shape 1170"/>
          <p:cNvSpPr>
            <a:spLocks noChangeArrowheads="1" noGrp="1"/>
          </p:cNvSpPr>
          <p:nvPr userDrawn="1"/>
        </p:nvSpPr>
        <p:spPr bwMode="auto">
          <a:xfrm>
            <a:off x="10469314" y="1813550"/>
            <a:ext cx="722486" cy="574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905" y="41616"/>
                </a:moveTo>
                <a:lnTo>
                  <a:pt x="36905" y="41616"/>
                </a:lnTo>
                <a:cubicBezTo>
                  <a:pt x="34710" y="42747"/>
                  <a:pt x="32146" y="43200"/>
                  <a:pt x="29378" y="43057"/>
                </a:cubicBezTo>
                <a:lnTo>
                  <a:pt x="29378" y="43057"/>
                </a:lnTo>
                <a:cubicBezTo>
                  <a:pt x="26627" y="42902"/>
                  <a:pt x="23692" y="42140"/>
                  <a:pt x="20790" y="40853"/>
                </a:cubicBezTo>
                <a:lnTo>
                  <a:pt x="20790" y="40853"/>
                </a:lnTo>
                <a:cubicBezTo>
                  <a:pt x="17870" y="39569"/>
                  <a:pt x="15001" y="37759"/>
                  <a:pt x="12352" y="35521"/>
                </a:cubicBezTo>
                <a:lnTo>
                  <a:pt x="12352" y="35521"/>
                </a:lnTo>
                <a:cubicBezTo>
                  <a:pt x="9719" y="33307"/>
                  <a:pt x="7323" y="30675"/>
                  <a:pt x="5315" y="27724"/>
                </a:cubicBezTo>
                <a:lnTo>
                  <a:pt x="5315" y="27724"/>
                </a:lnTo>
                <a:cubicBezTo>
                  <a:pt x="3340" y="24808"/>
                  <a:pt x="1940" y="21855"/>
                  <a:pt x="1096" y="19034"/>
                </a:cubicBezTo>
                <a:lnTo>
                  <a:pt x="1096" y="19034"/>
                </a:lnTo>
                <a:cubicBezTo>
                  <a:pt x="286" y="16261"/>
                  <a:pt x="0" y="13606"/>
                  <a:pt x="236" y="11213"/>
                </a:cubicBezTo>
                <a:lnTo>
                  <a:pt x="236" y="11213"/>
                </a:lnTo>
                <a:cubicBezTo>
                  <a:pt x="472" y="8856"/>
                  <a:pt x="1215" y="6749"/>
                  <a:pt x="2429" y="5023"/>
                </a:cubicBezTo>
                <a:lnTo>
                  <a:pt x="2429" y="5023"/>
                </a:lnTo>
                <a:cubicBezTo>
                  <a:pt x="3628" y="3321"/>
                  <a:pt x="5297" y="1976"/>
                  <a:pt x="7425" y="1130"/>
                </a:cubicBezTo>
                <a:lnTo>
                  <a:pt x="7425" y="1130"/>
                </a:lnTo>
                <a:cubicBezTo>
                  <a:pt x="9534" y="285"/>
                  <a:pt x="11895" y="0"/>
                  <a:pt x="14394" y="190"/>
                </a:cubicBezTo>
                <a:lnTo>
                  <a:pt x="14394" y="190"/>
                </a:lnTo>
                <a:cubicBezTo>
                  <a:pt x="16874" y="392"/>
                  <a:pt x="19473" y="1071"/>
                  <a:pt x="22071" y="2166"/>
                </a:cubicBezTo>
                <a:lnTo>
                  <a:pt x="22071" y="2166"/>
                </a:lnTo>
                <a:cubicBezTo>
                  <a:pt x="24670" y="3273"/>
                  <a:pt x="27269" y="4809"/>
                  <a:pt x="29716" y="6713"/>
                </a:cubicBezTo>
                <a:lnTo>
                  <a:pt x="29716" y="6713"/>
                </a:lnTo>
                <a:cubicBezTo>
                  <a:pt x="32197" y="8630"/>
                  <a:pt x="34526" y="10927"/>
                  <a:pt x="36584" y="13570"/>
                </a:cubicBezTo>
                <a:lnTo>
                  <a:pt x="36584" y="13570"/>
                </a:lnTo>
                <a:cubicBezTo>
                  <a:pt x="38659" y="16249"/>
                  <a:pt x="40246" y="19022"/>
                  <a:pt x="41342" y="21748"/>
                </a:cubicBezTo>
                <a:lnTo>
                  <a:pt x="41342" y="21748"/>
                </a:lnTo>
                <a:cubicBezTo>
                  <a:pt x="42457" y="24522"/>
                  <a:pt x="43048" y="27248"/>
                  <a:pt x="43132" y="29795"/>
                </a:cubicBezTo>
                <a:lnTo>
                  <a:pt x="43132" y="29795"/>
                </a:lnTo>
                <a:cubicBezTo>
                  <a:pt x="43200" y="32367"/>
                  <a:pt x="42744" y="34759"/>
                  <a:pt x="41715" y="36770"/>
                </a:cubicBezTo>
                <a:lnTo>
                  <a:pt x="41715" y="36770"/>
                </a:lnTo>
                <a:cubicBezTo>
                  <a:pt x="40685" y="38819"/>
                  <a:pt x="39082" y="40496"/>
                  <a:pt x="36905" y="416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6" name="Shape 1171"/>
          <p:cNvSpPr>
            <a:spLocks noChangeArrowheads="1" noGrp="1"/>
          </p:cNvSpPr>
          <p:nvPr userDrawn="1"/>
        </p:nvSpPr>
        <p:spPr bwMode="auto">
          <a:xfrm>
            <a:off x="4883854" y="712815"/>
            <a:ext cx="895207" cy="4474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2099"/>
                </a:moveTo>
                <a:lnTo>
                  <a:pt x="21640" y="42099"/>
                </a:lnTo>
                <a:cubicBezTo>
                  <a:pt x="18508" y="42985"/>
                  <a:pt x="15539" y="43199"/>
                  <a:pt x="12842" y="42802"/>
                </a:cubicBezTo>
                <a:lnTo>
                  <a:pt x="12842" y="42802"/>
                </a:lnTo>
                <a:cubicBezTo>
                  <a:pt x="10146" y="42420"/>
                  <a:pt x="7748" y="41426"/>
                  <a:pt x="5788" y="39928"/>
                </a:cubicBezTo>
                <a:lnTo>
                  <a:pt x="5788" y="39928"/>
                </a:lnTo>
                <a:cubicBezTo>
                  <a:pt x="3825" y="38430"/>
                  <a:pt x="2301" y="36458"/>
                  <a:pt x="1348" y="34073"/>
                </a:cubicBezTo>
                <a:lnTo>
                  <a:pt x="1348" y="34073"/>
                </a:lnTo>
                <a:cubicBezTo>
                  <a:pt x="394" y="31704"/>
                  <a:pt x="0" y="28968"/>
                  <a:pt x="258" y="25956"/>
                </a:cubicBezTo>
                <a:lnTo>
                  <a:pt x="258" y="25956"/>
                </a:lnTo>
                <a:cubicBezTo>
                  <a:pt x="517" y="22991"/>
                  <a:pt x="1388" y="20040"/>
                  <a:pt x="2737" y="17273"/>
                </a:cubicBezTo>
                <a:lnTo>
                  <a:pt x="2737" y="17273"/>
                </a:lnTo>
                <a:cubicBezTo>
                  <a:pt x="4057" y="14537"/>
                  <a:pt x="5842" y="11969"/>
                  <a:pt x="7939" y="9707"/>
                </a:cubicBezTo>
                <a:lnTo>
                  <a:pt x="7939" y="9707"/>
                </a:lnTo>
                <a:cubicBezTo>
                  <a:pt x="10023" y="7459"/>
                  <a:pt x="12406" y="5518"/>
                  <a:pt x="14994" y="3974"/>
                </a:cubicBezTo>
                <a:lnTo>
                  <a:pt x="14994" y="3974"/>
                </a:lnTo>
                <a:cubicBezTo>
                  <a:pt x="17555" y="2445"/>
                  <a:pt x="20306" y="1314"/>
                  <a:pt x="23138" y="687"/>
                </a:cubicBezTo>
                <a:lnTo>
                  <a:pt x="23138" y="687"/>
                </a:lnTo>
                <a:cubicBezTo>
                  <a:pt x="25944" y="61"/>
                  <a:pt x="28586" y="0"/>
                  <a:pt x="30969" y="412"/>
                </a:cubicBezTo>
                <a:lnTo>
                  <a:pt x="30969" y="412"/>
                </a:lnTo>
                <a:cubicBezTo>
                  <a:pt x="33339" y="825"/>
                  <a:pt x="35464" y="1712"/>
                  <a:pt x="37248" y="2996"/>
                </a:cubicBezTo>
                <a:lnTo>
                  <a:pt x="37248" y="2996"/>
                </a:lnTo>
                <a:cubicBezTo>
                  <a:pt x="39046" y="4280"/>
                  <a:pt x="40503" y="5977"/>
                  <a:pt x="41524" y="8010"/>
                </a:cubicBezTo>
                <a:lnTo>
                  <a:pt x="41524" y="8010"/>
                </a:lnTo>
                <a:cubicBezTo>
                  <a:pt x="42546" y="10073"/>
                  <a:pt x="43131" y="12489"/>
                  <a:pt x="43172" y="15194"/>
                </a:cubicBezTo>
                <a:lnTo>
                  <a:pt x="43172" y="15194"/>
                </a:lnTo>
                <a:cubicBezTo>
                  <a:pt x="43200" y="17946"/>
                  <a:pt x="42655" y="20743"/>
                  <a:pt x="41647" y="23449"/>
                </a:cubicBezTo>
                <a:lnTo>
                  <a:pt x="41647" y="23449"/>
                </a:lnTo>
                <a:cubicBezTo>
                  <a:pt x="40625" y="26201"/>
                  <a:pt x="39100" y="28876"/>
                  <a:pt x="37193" y="31322"/>
                </a:cubicBezTo>
                <a:lnTo>
                  <a:pt x="37193" y="31322"/>
                </a:lnTo>
                <a:cubicBezTo>
                  <a:pt x="35260" y="33798"/>
                  <a:pt x="32931" y="36045"/>
                  <a:pt x="30316" y="37895"/>
                </a:cubicBezTo>
                <a:lnTo>
                  <a:pt x="30316" y="37895"/>
                </a:lnTo>
                <a:cubicBezTo>
                  <a:pt x="27674" y="39760"/>
                  <a:pt x="24732" y="41212"/>
                  <a:pt x="21640" y="4209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7" name="Shape 1172"/>
          <p:cNvSpPr>
            <a:spLocks noChangeArrowheads="1" noGrp="1"/>
          </p:cNvSpPr>
          <p:nvPr userDrawn="1"/>
        </p:nvSpPr>
        <p:spPr bwMode="auto">
          <a:xfrm>
            <a:off x="313830" y="32615"/>
            <a:ext cx="1328701" cy="3882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06" y="42530"/>
                </a:moveTo>
                <a:lnTo>
                  <a:pt x="14606" y="42530"/>
                </a:lnTo>
                <a:cubicBezTo>
                  <a:pt x="11634" y="43200"/>
                  <a:pt x="9018" y="43182"/>
                  <a:pt x="6854" y="42565"/>
                </a:cubicBezTo>
                <a:lnTo>
                  <a:pt x="6854" y="42565"/>
                </a:lnTo>
                <a:cubicBezTo>
                  <a:pt x="4679" y="41949"/>
                  <a:pt x="2972" y="40733"/>
                  <a:pt x="1807" y="39042"/>
                </a:cubicBezTo>
                <a:lnTo>
                  <a:pt x="1807" y="39042"/>
                </a:lnTo>
                <a:cubicBezTo>
                  <a:pt x="633" y="37350"/>
                  <a:pt x="18" y="35201"/>
                  <a:pt x="9" y="32680"/>
                </a:cubicBezTo>
                <a:lnTo>
                  <a:pt x="9" y="32680"/>
                </a:lnTo>
                <a:cubicBezTo>
                  <a:pt x="0" y="30179"/>
                  <a:pt x="587" y="27343"/>
                  <a:pt x="1835" y="24294"/>
                </a:cubicBezTo>
                <a:lnTo>
                  <a:pt x="1835" y="24294"/>
                </a:lnTo>
                <a:cubicBezTo>
                  <a:pt x="3064" y="21281"/>
                  <a:pt x="4808" y="18339"/>
                  <a:pt x="6900" y="15627"/>
                </a:cubicBezTo>
                <a:lnTo>
                  <a:pt x="6900" y="15627"/>
                </a:lnTo>
                <a:cubicBezTo>
                  <a:pt x="8954" y="12931"/>
                  <a:pt x="11350" y="10465"/>
                  <a:pt x="13910" y="8333"/>
                </a:cubicBezTo>
                <a:lnTo>
                  <a:pt x="13910" y="8333"/>
                </a:lnTo>
                <a:cubicBezTo>
                  <a:pt x="16433" y="6219"/>
                  <a:pt x="19131" y="4422"/>
                  <a:pt x="21847" y="3064"/>
                </a:cubicBezTo>
                <a:lnTo>
                  <a:pt x="21847" y="3064"/>
                </a:lnTo>
                <a:cubicBezTo>
                  <a:pt x="24536" y="1726"/>
                  <a:pt x="27252" y="792"/>
                  <a:pt x="29867" y="387"/>
                </a:cubicBezTo>
                <a:lnTo>
                  <a:pt x="29867" y="387"/>
                </a:lnTo>
                <a:cubicBezTo>
                  <a:pt x="32455" y="0"/>
                  <a:pt x="34721" y="140"/>
                  <a:pt x="36602" y="757"/>
                </a:cubicBezTo>
                <a:lnTo>
                  <a:pt x="36602" y="757"/>
                </a:lnTo>
                <a:cubicBezTo>
                  <a:pt x="38483" y="1355"/>
                  <a:pt x="39987" y="2430"/>
                  <a:pt x="41079" y="3892"/>
                </a:cubicBezTo>
                <a:lnTo>
                  <a:pt x="41079" y="3892"/>
                </a:lnTo>
                <a:cubicBezTo>
                  <a:pt x="42163" y="5338"/>
                  <a:pt x="42832" y="7188"/>
                  <a:pt x="43016" y="9337"/>
                </a:cubicBezTo>
                <a:lnTo>
                  <a:pt x="43016" y="9337"/>
                </a:lnTo>
                <a:cubicBezTo>
                  <a:pt x="43200" y="11522"/>
                  <a:pt x="42888" y="14023"/>
                  <a:pt x="42007" y="16789"/>
                </a:cubicBezTo>
                <a:lnTo>
                  <a:pt x="42007" y="16789"/>
                </a:lnTo>
                <a:cubicBezTo>
                  <a:pt x="41117" y="19573"/>
                  <a:pt x="39722" y="22391"/>
                  <a:pt x="37951" y="25069"/>
                </a:cubicBezTo>
                <a:lnTo>
                  <a:pt x="37951" y="25069"/>
                </a:lnTo>
                <a:cubicBezTo>
                  <a:pt x="36152" y="27800"/>
                  <a:pt x="33959" y="30409"/>
                  <a:pt x="31519" y="32751"/>
                </a:cubicBezTo>
                <a:lnTo>
                  <a:pt x="31519" y="32751"/>
                </a:lnTo>
                <a:cubicBezTo>
                  <a:pt x="29032" y="35130"/>
                  <a:pt x="26298" y="37245"/>
                  <a:pt x="23443" y="38918"/>
                </a:cubicBezTo>
                <a:lnTo>
                  <a:pt x="23443" y="38918"/>
                </a:lnTo>
                <a:cubicBezTo>
                  <a:pt x="20544" y="40627"/>
                  <a:pt x="17544" y="41878"/>
                  <a:pt x="14606" y="4253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8" name="Shape 1173"/>
          <p:cNvSpPr>
            <a:spLocks noChangeArrowheads="1" noGrp="1"/>
          </p:cNvSpPr>
          <p:nvPr userDrawn="1"/>
        </p:nvSpPr>
        <p:spPr bwMode="auto">
          <a:xfrm>
            <a:off x="7875974" y="1608666"/>
            <a:ext cx="796994" cy="5961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9692" y="41662"/>
                </a:moveTo>
                <a:lnTo>
                  <a:pt x="29692" y="41662"/>
                </a:lnTo>
                <a:cubicBezTo>
                  <a:pt x="26785" y="42763"/>
                  <a:pt x="23772" y="43200"/>
                  <a:pt x="20804" y="43015"/>
                </a:cubicBezTo>
                <a:lnTo>
                  <a:pt x="20804" y="43015"/>
                </a:lnTo>
                <a:cubicBezTo>
                  <a:pt x="17836" y="42844"/>
                  <a:pt x="14945" y="42041"/>
                  <a:pt x="12314" y="40721"/>
                </a:cubicBezTo>
                <a:lnTo>
                  <a:pt x="12314" y="40721"/>
                </a:lnTo>
                <a:cubicBezTo>
                  <a:pt x="9683" y="39390"/>
                  <a:pt x="7327" y="37554"/>
                  <a:pt x="5384" y="35282"/>
                </a:cubicBezTo>
                <a:lnTo>
                  <a:pt x="5384" y="35282"/>
                </a:lnTo>
                <a:cubicBezTo>
                  <a:pt x="3472" y="33033"/>
                  <a:pt x="2003" y="30371"/>
                  <a:pt x="1101" y="27400"/>
                </a:cubicBezTo>
                <a:lnTo>
                  <a:pt x="1101" y="27400"/>
                </a:lnTo>
                <a:cubicBezTo>
                  <a:pt x="229" y="24462"/>
                  <a:pt x="0" y="21513"/>
                  <a:pt x="336" y="18702"/>
                </a:cubicBezTo>
                <a:lnTo>
                  <a:pt x="336" y="18702"/>
                </a:lnTo>
                <a:cubicBezTo>
                  <a:pt x="657" y="15937"/>
                  <a:pt x="1514" y="13298"/>
                  <a:pt x="2830" y="10923"/>
                </a:cubicBezTo>
                <a:lnTo>
                  <a:pt x="2830" y="10923"/>
                </a:lnTo>
                <a:cubicBezTo>
                  <a:pt x="4130" y="8594"/>
                  <a:pt x="5858" y="6516"/>
                  <a:pt x="7954" y="4829"/>
                </a:cubicBezTo>
                <a:lnTo>
                  <a:pt x="7954" y="4829"/>
                </a:lnTo>
                <a:cubicBezTo>
                  <a:pt x="10004" y="3166"/>
                  <a:pt x="12421" y="1857"/>
                  <a:pt x="15113" y="1055"/>
                </a:cubicBezTo>
                <a:lnTo>
                  <a:pt x="15113" y="1055"/>
                </a:lnTo>
                <a:cubicBezTo>
                  <a:pt x="17775" y="251"/>
                  <a:pt x="20483" y="0"/>
                  <a:pt x="23114" y="229"/>
                </a:cubicBezTo>
                <a:lnTo>
                  <a:pt x="23114" y="229"/>
                </a:lnTo>
                <a:cubicBezTo>
                  <a:pt x="25730" y="457"/>
                  <a:pt x="28269" y="1157"/>
                  <a:pt x="30625" y="2282"/>
                </a:cubicBezTo>
                <a:lnTo>
                  <a:pt x="30625" y="2282"/>
                </a:lnTo>
                <a:cubicBezTo>
                  <a:pt x="32981" y="3395"/>
                  <a:pt x="35153" y="4945"/>
                  <a:pt x="37004" y="6849"/>
                </a:cubicBezTo>
                <a:lnTo>
                  <a:pt x="37004" y="6849"/>
                </a:lnTo>
                <a:cubicBezTo>
                  <a:pt x="38870" y="8776"/>
                  <a:pt x="40415" y="11082"/>
                  <a:pt x="41517" y="13723"/>
                </a:cubicBezTo>
                <a:lnTo>
                  <a:pt x="41517" y="13723"/>
                </a:lnTo>
                <a:cubicBezTo>
                  <a:pt x="42618" y="16396"/>
                  <a:pt x="43169" y="19161"/>
                  <a:pt x="43184" y="21881"/>
                </a:cubicBezTo>
                <a:lnTo>
                  <a:pt x="43184" y="21881"/>
                </a:lnTo>
                <a:cubicBezTo>
                  <a:pt x="43200" y="24657"/>
                  <a:pt x="42679" y="27377"/>
                  <a:pt x="41654" y="29912"/>
                </a:cubicBezTo>
                <a:lnTo>
                  <a:pt x="41654" y="29912"/>
                </a:lnTo>
                <a:cubicBezTo>
                  <a:pt x="40630" y="32483"/>
                  <a:pt x="39084" y="34858"/>
                  <a:pt x="37081" y="36866"/>
                </a:cubicBezTo>
                <a:lnTo>
                  <a:pt x="37081" y="36866"/>
                </a:lnTo>
                <a:cubicBezTo>
                  <a:pt x="35061" y="38908"/>
                  <a:pt x="32583" y="40560"/>
                  <a:pt x="29692" y="4166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9" name="Shape 1174"/>
          <p:cNvSpPr>
            <a:spLocks noChangeArrowheads="1" noGrp="1"/>
          </p:cNvSpPr>
          <p:nvPr userDrawn="1"/>
        </p:nvSpPr>
        <p:spPr bwMode="auto">
          <a:xfrm>
            <a:off x="1682043" y="456317"/>
            <a:ext cx="1245727" cy="455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314" y="42224"/>
                </a:moveTo>
                <a:lnTo>
                  <a:pt x="16314" y="42224"/>
                </a:lnTo>
                <a:cubicBezTo>
                  <a:pt x="13281" y="43064"/>
                  <a:pt x="10550" y="43199"/>
                  <a:pt x="8240" y="42734"/>
                </a:cubicBezTo>
                <a:lnTo>
                  <a:pt x="8240" y="42734"/>
                </a:lnTo>
                <a:cubicBezTo>
                  <a:pt x="5921" y="42284"/>
                  <a:pt x="4032" y="41218"/>
                  <a:pt x="2662" y="39642"/>
                </a:cubicBezTo>
                <a:lnTo>
                  <a:pt x="2662" y="39642"/>
                </a:lnTo>
                <a:cubicBezTo>
                  <a:pt x="1291" y="38081"/>
                  <a:pt x="459" y="36040"/>
                  <a:pt x="225" y="33593"/>
                </a:cubicBezTo>
                <a:lnTo>
                  <a:pt x="225" y="33593"/>
                </a:lnTo>
                <a:cubicBezTo>
                  <a:pt x="0" y="31176"/>
                  <a:pt x="362" y="28384"/>
                  <a:pt x="1389" y="25352"/>
                </a:cubicBezTo>
                <a:lnTo>
                  <a:pt x="1389" y="25352"/>
                </a:lnTo>
                <a:cubicBezTo>
                  <a:pt x="2407" y="22350"/>
                  <a:pt x="3963" y="19408"/>
                  <a:pt x="5891" y="16646"/>
                </a:cubicBezTo>
                <a:lnTo>
                  <a:pt x="5891" y="16646"/>
                </a:lnTo>
                <a:cubicBezTo>
                  <a:pt x="7790" y="13929"/>
                  <a:pt x="10061" y="11392"/>
                  <a:pt x="12527" y="9171"/>
                </a:cubicBezTo>
                <a:lnTo>
                  <a:pt x="12527" y="9171"/>
                </a:lnTo>
                <a:cubicBezTo>
                  <a:pt x="14964" y="6979"/>
                  <a:pt x="17597" y="5088"/>
                  <a:pt x="20298" y="3602"/>
                </a:cubicBezTo>
                <a:lnTo>
                  <a:pt x="20298" y="3602"/>
                </a:lnTo>
                <a:cubicBezTo>
                  <a:pt x="22970" y="2146"/>
                  <a:pt x="25700" y="1080"/>
                  <a:pt x="28382" y="540"/>
                </a:cubicBezTo>
                <a:lnTo>
                  <a:pt x="28382" y="540"/>
                </a:lnTo>
                <a:cubicBezTo>
                  <a:pt x="31034" y="0"/>
                  <a:pt x="33393" y="0"/>
                  <a:pt x="35399" y="480"/>
                </a:cubicBezTo>
                <a:lnTo>
                  <a:pt x="35399" y="480"/>
                </a:lnTo>
                <a:cubicBezTo>
                  <a:pt x="37396" y="960"/>
                  <a:pt x="39060" y="1891"/>
                  <a:pt x="40312" y="3227"/>
                </a:cubicBezTo>
                <a:lnTo>
                  <a:pt x="40312" y="3227"/>
                </a:lnTo>
                <a:cubicBezTo>
                  <a:pt x="41575" y="4563"/>
                  <a:pt x="42436" y="6304"/>
                  <a:pt x="42818" y="8360"/>
                </a:cubicBezTo>
                <a:lnTo>
                  <a:pt x="42818" y="8360"/>
                </a:lnTo>
                <a:cubicBezTo>
                  <a:pt x="43200" y="10447"/>
                  <a:pt x="43111" y="12892"/>
                  <a:pt x="42446" y="15610"/>
                </a:cubicBezTo>
                <a:lnTo>
                  <a:pt x="42446" y="15610"/>
                </a:lnTo>
                <a:cubicBezTo>
                  <a:pt x="41780" y="18357"/>
                  <a:pt x="40586" y="21164"/>
                  <a:pt x="39001" y="23866"/>
                </a:cubicBezTo>
                <a:lnTo>
                  <a:pt x="39001" y="23866"/>
                </a:lnTo>
                <a:cubicBezTo>
                  <a:pt x="37376" y="26613"/>
                  <a:pt x="35341" y="29270"/>
                  <a:pt x="33021" y="31687"/>
                </a:cubicBezTo>
                <a:lnTo>
                  <a:pt x="33021" y="31687"/>
                </a:lnTo>
                <a:cubicBezTo>
                  <a:pt x="30653" y="34148"/>
                  <a:pt x="28000" y="36370"/>
                  <a:pt x="25182" y="38171"/>
                </a:cubicBezTo>
                <a:lnTo>
                  <a:pt x="25182" y="38171"/>
                </a:lnTo>
                <a:cubicBezTo>
                  <a:pt x="22324" y="40002"/>
                  <a:pt x="19319" y="41413"/>
                  <a:pt x="16314" y="4222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0" name="Shape 1175"/>
          <p:cNvSpPr>
            <a:spLocks noChangeArrowheads="1" noGrp="1"/>
          </p:cNvSpPr>
          <p:nvPr userDrawn="1"/>
        </p:nvSpPr>
        <p:spPr bwMode="auto">
          <a:xfrm>
            <a:off x="9502139" y="2096966"/>
            <a:ext cx="801227" cy="683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4449" y="41480"/>
                </a:moveTo>
                <a:lnTo>
                  <a:pt x="34449" y="41480"/>
                </a:lnTo>
                <a:cubicBezTo>
                  <a:pt x="31938" y="42680"/>
                  <a:pt x="29154" y="43200"/>
                  <a:pt x="26262" y="43100"/>
                </a:cubicBezTo>
                <a:lnTo>
                  <a:pt x="26262" y="43100"/>
                </a:lnTo>
                <a:cubicBezTo>
                  <a:pt x="23371" y="43010"/>
                  <a:pt x="20390" y="42290"/>
                  <a:pt x="17513" y="41030"/>
                </a:cubicBezTo>
                <a:lnTo>
                  <a:pt x="17513" y="41030"/>
                </a:lnTo>
                <a:cubicBezTo>
                  <a:pt x="14652" y="39770"/>
                  <a:pt x="11913" y="37990"/>
                  <a:pt x="9479" y="35760"/>
                </a:cubicBezTo>
                <a:lnTo>
                  <a:pt x="9479" y="35760"/>
                </a:lnTo>
                <a:cubicBezTo>
                  <a:pt x="7075" y="33550"/>
                  <a:pt x="4975" y="30920"/>
                  <a:pt x="3362" y="27960"/>
                </a:cubicBezTo>
                <a:lnTo>
                  <a:pt x="3362" y="27960"/>
                </a:lnTo>
                <a:cubicBezTo>
                  <a:pt x="1764" y="25040"/>
                  <a:pt x="806" y="22090"/>
                  <a:pt x="395" y="19259"/>
                </a:cubicBezTo>
                <a:lnTo>
                  <a:pt x="395" y="19259"/>
                </a:lnTo>
                <a:cubicBezTo>
                  <a:pt x="0" y="16479"/>
                  <a:pt x="166" y="13810"/>
                  <a:pt x="820" y="11409"/>
                </a:cubicBezTo>
                <a:lnTo>
                  <a:pt x="820" y="11409"/>
                </a:lnTo>
                <a:cubicBezTo>
                  <a:pt x="1460" y="9039"/>
                  <a:pt x="2602" y="6920"/>
                  <a:pt x="4169" y="5169"/>
                </a:cubicBezTo>
                <a:lnTo>
                  <a:pt x="4169" y="5169"/>
                </a:lnTo>
                <a:cubicBezTo>
                  <a:pt x="5705" y="3449"/>
                  <a:pt x="7684" y="2089"/>
                  <a:pt x="10058" y="1210"/>
                </a:cubicBezTo>
                <a:lnTo>
                  <a:pt x="10058" y="1210"/>
                </a:lnTo>
                <a:cubicBezTo>
                  <a:pt x="12416" y="329"/>
                  <a:pt x="14942" y="0"/>
                  <a:pt x="17513" y="159"/>
                </a:cubicBezTo>
                <a:lnTo>
                  <a:pt x="17513" y="159"/>
                </a:lnTo>
                <a:cubicBezTo>
                  <a:pt x="20069" y="309"/>
                  <a:pt x="22686" y="939"/>
                  <a:pt x="25213" y="1999"/>
                </a:cubicBezTo>
                <a:lnTo>
                  <a:pt x="25213" y="1999"/>
                </a:lnTo>
                <a:cubicBezTo>
                  <a:pt x="27755" y="3049"/>
                  <a:pt x="30220" y="4529"/>
                  <a:pt x="32472" y="6389"/>
                </a:cubicBezTo>
                <a:lnTo>
                  <a:pt x="32472" y="6389"/>
                </a:lnTo>
                <a:cubicBezTo>
                  <a:pt x="34753" y="8260"/>
                  <a:pt x="36838" y="10519"/>
                  <a:pt x="38558" y="13130"/>
                </a:cubicBezTo>
                <a:lnTo>
                  <a:pt x="38558" y="13130"/>
                </a:lnTo>
                <a:cubicBezTo>
                  <a:pt x="40323" y="15770"/>
                  <a:pt x="41541" y="18519"/>
                  <a:pt x="42270" y="21250"/>
                </a:cubicBezTo>
                <a:lnTo>
                  <a:pt x="42270" y="21250"/>
                </a:lnTo>
                <a:cubicBezTo>
                  <a:pt x="43002" y="24019"/>
                  <a:pt x="43199" y="26759"/>
                  <a:pt x="42880" y="29330"/>
                </a:cubicBezTo>
                <a:lnTo>
                  <a:pt x="42880" y="29330"/>
                </a:lnTo>
                <a:cubicBezTo>
                  <a:pt x="42559" y="31950"/>
                  <a:pt x="41692" y="34370"/>
                  <a:pt x="40307" y="36449"/>
                </a:cubicBezTo>
                <a:lnTo>
                  <a:pt x="40307" y="36449"/>
                </a:lnTo>
                <a:cubicBezTo>
                  <a:pt x="38893" y="38550"/>
                  <a:pt x="36929" y="40290"/>
                  <a:pt x="34449" y="4148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1" name="Shape 1176"/>
          <p:cNvSpPr>
            <a:spLocks noChangeArrowheads="1" noGrp="1"/>
          </p:cNvSpPr>
          <p:nvPr userDrawn="1"/>
        </p:nvSpPr>
        <p:spPr bwMode="auto">
          <a:xfrm>
            <a:off x="3177821" y="875107"/>
            <a:ext cx="1141306" cy="525033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534" y="41975"/>
                </a:moveTo>
                <a:lnTo>
                  <a:pt x="18534" y="41975"/>
                </a:lnTo>
                <a:cubicBezTo>
                  <a:pt x="15424" y="42926"/>
                  <a:pt x="12573" y="43200"/>
                  <a:pt x="10084" y="42861"/>
                </a:cubicBezTo>
                <a:lnTo>
                  <a:pt x="10084" y="42861"/>
                </a:lnTo>
                <a:cubicBezTo>
                  <a:pt x="7573" y="42522"/>
                  <a:pt x="5458" y="41584"/>
                  <a:pt x="3824" y="40112"/>
                </a:cubicBezTo>
                <a:lnTo>
                  <a:pt x="3824" y="40112"/>
                </a:lnTo>
                <a:cubicBezTo>
                  <a:pt x="2189" y="38653"/>
                  <a:pt x="1068" y="36686"/>
                  <a:pt x="534" y="34314"/>
                </a:cubicBezTo>
                <a:lnTo>
                  <a:pt x="534" y="34314"/>
                </a:lnTo>
                <a:cubicBezTo>
                  <a:pt x="0" y="31957"/>
                  <a:pt x="53" y="29221"/>
                  <a:pt x="779" y="26211"/>
                </a:cubicBezTo>
                <a:lnTo>
                  <a:pt x="779" y="26211"/>
                </a:lnTo>
                <a:cubicBezTo>
                  <a:pt x="1495" y="23241"/>
                  <a:pt x="2788" y="20284"/>
                  <a:pt x="4497" y="17509"/>
                </a:cubicBezTo>
                <a:lnTo>
                  <a:pt x="4497" y="17509"/>
                </a:lnTo>
                <a:cubicBezTo>
                  <a:pt x="6174" y="14760"/>
                  <a:pt x="8257" y="12180"/>
                  <a:pt x="10597" y="9901"/>
                </a:cubicBezTo>
                <a:lnTo>
                  <a:pt x="10597" y="9901"/>
                </a:lnTo>
                <a:cubicBezTo>
                  <a:pt x="12903" y="7647"/>
                  <a:pt x="15445" y="5693"/>
                  <a:pt x="18117" y="4116"/>
                </a:cubicBezTo>
                <a:lnTo>
                  <a:pt x="18117" y="4116"/>
                </a:lnTo>
                <a:cubicBezTo>
                  <a:pt x="20744" y="2579"/>
                  <a:pt x="23490" y="1420"/>
                  <a:pt x="26236" y="755"/>
                </a:cubicBezTo>
                <a:lnTo>
                  <a:pt x="26236" y="755"/>
                </a:lnTo>
                <a:cubicBezTo>
                  <a:pt x="28959" y="104"/>
                  <a:pt x="31437" y="0"/>
                  <a:pt x="33607" y="364"/>
                </a:cubicBezTo>
                <a:lnTo>
                  <a:pt x="33607" y="364"/>
                </a:lnTo>
                <a:cubicBezTo>
                  <a:pt x="35763" y="729"/>
                  <a:pt x="37623" y="1576"/>
                  <a:pt x="39108" y="2800"/>
                </a:cubicBezTo>
                <a:lnTo>
                  <a:pt x="39108" y="2800"/>
                </a:lnTo>
                <a:cubicBezTo>
                  <a:pt x="40581" y="4038"/>
                  <a:pt x="41692" y="5693"/>
                  <a:pt x="42356" y="7686"/>
                </a:cubicBezTo>
                <a:lnTo>
                  <a:pt x="42356" y="7686"/>
                </a:lnTo>
                <a:cubicBezTo>
                  <a:pt x="43006" y="9692"/>
                  <a:pt x="43200" y="12063"/>
                  <a:pt x="42836" y="14747"/>
                </a:cubicBezTo>
                <a:lnTo>
                  <a:pt x="42836" y="14747"/>
                </a:lnTo>
                <a:cubicBezTo>
                  <a:pt x="42473" y="17457"/>
                  <a:pt x="41553" y="20245"/>
                  <a:pt x="40207" y="22954"/>
                </a:cubicBezTo>
                <a:lnTo>
                  <a:pt x="40207" y="22954"/>
                </a:lnTo>
                <a:cubicBezTo>
                  <a:pt x="38841" y="25716"/>
                  <a:pt x="37025" y="28400"/>
                  <a:pt x="34866" y="30875"/>
                </a:cubicBezTo>
                <a:lnTo>
                  <a:pt x="34866" y="30875"/>
                </a:lnTo>
                <a:cubicBezTo>
                  <a:pt x="32677" y="33390"/>
                  <a:pt x="30145" y="35669"/>
                  <a:pt x="27400" y="37572"/>
                </a:cubicBezTo>
                <a:lnTo>
                  <a:pt x="27400" y="37572"/>
                </a:lnTo>
                <a:cubicBezTo>
                  <a:pt x="24600" y="39500"/>
                  <a:pt x="21599" y="41024"/>
                  <a:pt x="18534" y="419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" name="Shape 1177"/>
          <p:cNvSpPr>
            <a:spLocks noChangeArrowheads="1" noGrp="1"/>
          </p:cNvSpPr>
          <p:nvPr userDrawn="1"/>
        </p:nvSpPr>
        <p:spPr bwMode="auto">
          <a:xfrm>
            <a:off x="4751210" y="1355017"/>
            <a:ext cx="1044504" cy="6125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40" y="41726"/>
                </a:moveTo>
                <a:lnTo>
                  <a:pt x="21640" y="41726"/>
                </a:lnTo>
                <a:cubicBezTo>
                  <a:pt x="18489" y="42809"/>
                  <a:pt x="15489" y="43200"/>
                  <a:pt x="12781" y="42976"/>
                </a:cubicBezTo>
                <a:lnTo>
                  <a:pt x="12781" y="42976"/>
                </a:lnTo>
                <a:cubicBezTo>
                  <a:pt x="10061" y="42742"/>
                  <a:pt x="7657" y="41904"/>
                  <a:pt x="5696" y="40531"/>
                </a:cubicBezTo>
                <a:lnTo>
                  <a:pt x="5696" y="40531"/>
                </a:lnTo>
                <a:cubicBezTo>
                  <a:pt x="3735" y="39158"/>
                  <a:pt x="2229" y="37271"/>
                  <a:pt x="1283" y="34959"/>
                </a:cubicBezTo>
                <a:lnTo>
                  <a:pt x="1283" y="34959"/>
                </a:lnTo>
                <a:cubicBezTo>
                  <a:pt x="361" y="32659"/>
                  <a:pt x="0" y="29968"/>
                  <a:pt x="303" y="26975"/>
                </a:cubicBezTo>
                <a:lnTo>
                  <a:pt x="303" y="26975"/>
                </a:lnTo>
                <a:cubicBezTo>
                  <a:pt x="595" y="24028"/>
                  <a:pt x="1517" y="21069"/>
                  <a:pt x="2906" y="18267"/>
                </a:cubicBezTo>
                <a:lnTo>
                  <a:pt x="2906" y="18267"/>
                </a:lnTo>
                <a:cubicBezTo>
                  <a:pt x="4260" y="15509"/>
                  <a:pt x="6081" y="12885"/>
                  <a:pt x="8205" y="10550"/>
                </a:cubicBezTo>
                <a:lnTo>
                  <a:pt x="8205" y="10550"/>
                </a:lnTo>
                <a:cubicBezTo>
                  <a:pt x="10295" y="8251"/>
                  <a:pt x="12699" y="6219"/>
                  <a:pt x="15279" y="4577"/>
                </a:cubicBezTo>
                <a:lnTo>
                  <a:pt x="15279" y="4577"/>
                </a:lnTo>
                <a:cubicBezTo>
                  <a:pt x="17823" y="2957"/>
                  <a:pt x="20566" y="1708"/>
                  <a:pt x="23368" y="959"/>
                </a:cubicBezTo>
                <a:lnTo>
                  <a:pt x="23368" y="959"/>
                </a:lnTo>
                <a:cubicBezTo>
                  <a:pt x="26158" y="199"/>
                  <a:pt x="28761" y="0"/>
                  <a:pt x="31107" y="266"/>
                </a:cubicBezTo>
                <a:lnTo>
                  <a:pt x="31107" y="266"/>
                </a:lnTo>
                <a:cubicBezTo>
                  <a:pt x="33453" y="535"/>
                  <a:pt x="35554" y="1272"/>
                  <a:pt x="37317" y="2422"/>
                </a:cubicBezTo>
                <a:lnTo>
                  <a:pt x="37317" y="2422"/>
                </a:lnTo>
                <a:cubicBezTo>
                  <a:pt x="39079" y="3560"/>
                  <a:pt x="40515" y="5124"/>
                  <a:pt x="41519" y="7044"/>
                </a:cubicBezTo>
                <a:lnTo>
                  <a:pt x="41519" y="7044"/>
                </a:lnTo>
                <a:cubicBezTo>
                  <a:pt x="42546" y="8987"/>
                  <a:pt x="43118" y="11299"/>
                  <a:pt x="43163" y="13944"/>
                </a:cubicBezTo>
                <a:lnTo>
                  <a:pt x="43163" y="13944"/>
                </a:lnTo>
                <a:cubicBezTo>
                  <a:pt x="43200" y="16613"/>
                  <a:pt x="42674" y="19371"/>
                  <a:pt x="41670" y="22095"/>
                </a:cubicBezTo>
                <a:lnTo>
                  <a:pt x="41670" y="22095"/>
                </a:lnTo>
                <a:cubicBezTo>
                  <a:pt x="40655" y="24853"/>
                  <a:pt x="39149" y="27567"/>
                  <a:pt x="37247" y="30091"/>
                </a:cubicBezTo>
                <a:lnTo>
                  <a:pt x="37247" y="30091"/>
                </a:lnTo>
                <a:cubicBezTo>
                  <a:pt x="35321" y="32659"/>
                  <a:pt x="32986" y="35014"/>
                  <a:pt x="30371" y="37003"/>
                </a:cubicBezTo>
                <a:lnTo>
                  <a:pt x="30371" y="37003"/>
                </a:lnTo>
                <a:cubicBezTo>
                  <a:pt x="27709" y="39024"/>
                  <a:pt x="24757" y="40654"/>
                  <a:pt x="21640" y="4172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3" name="Shape 1178"/>
          <p:cNvSpPr>
            <a:spLocks noChangeArrowheads="1" noGrp="1"/>
          </p:cNvSpPr>
          <p:nvPr userDrawn="1"/>
        </p:nvSpPr>
        <p:spPr bwMode="auto">
          <a:xfrm>
            <a:off x="11297919" y="2690874"/>
            <a:ext cx="876581" cy="8038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874" y="41293"/>
                </a:moveTo>
                <a:lnTo>
                  <a:pt x="38874" y="41293"/>
                </a:lnTo>
                <a:cubicBezTo>
                  <a:pt x="36996" y="42595"/>
                  <a:pt x="34674" y="43200"/>
                  <a:pt x="32087" y="43191"/>
                </a:cubicBezTo>
                <a:lnTo>
                  <a:pt x="32087" y="43191"/>
                </a:lnTo>
                <a:cubicBezTo>
                  <a:pt x="29472" y="43182"/>
                  <a:pt x="26607" y="42544"/>
                  <a:pt x="23686" y="41345"/>
                </a:cubicBezTo>
                <a:lnTo>
                  <a:pt x="23686" y="41345"/>
                </a:lnTo>
                <a:cubicBezTo>
                  <a:pt x="20765" y="40162"/>
                  <a:pt x="17789" y="38426"/>
                  <a:pt x="14965" y="36231"/>
                </a:cubicBezTo>
                <a:lnTo>
                  <a:pt x="14965" y="36231"/>
                </a:lnTo>
                <a:cubicBezTo>
                  <a:pt x="12169" y="34061"/>
                  <a:pt x="9527" y="31457"/>
                  <a:pt x="7218" y="28504"/>
                </a:cubicBezTo>
                <a:lnTo>
                  <a:pt x="7218" y="28504"/>
                </a:lnTo>
                <a:cubicBezTo>
                  <a:pt x="4951" y="25603"/>
                  <a:pt x="3226" y="22650"/>
                  <a:pt x="2030" y="19800"/>
                </a:cubicBezTo>
                <a:lnTo>
                  <a:pt x="2030" y="19800"/>
                </a:lnTo>
                <a:cubicBezTo>
                  <a:pt x="876" y="17000"/>
                  <a:pt x="236" y="14311"/>
                  <a:pt x="111" y="11860"/>
                </a:cubicBezTo>
                <a:lnTo>
                  <a:pt x="111" y="11860"/>
                </a:lnTo>
                <a:cubicBezTo>
                  <a:pt x="0" y="9461"/>
                  <a:pt x="375" y="7292"/>
                  <a:pt x="1265" y="5496"/>
                </a:cubicBezTo>
                <a:lnTo>
                  <a:pt x="1265" y="5496"/>
                </a:lnTo>
                <a:cubicBezTo>
                  <a:pt x="2128" y="3718"/>
                  <a:pt x="3477" y="2288"/>
                  <a:pt x="5313" y="1335"/>
                </a:cubicBezTo>
                <a:lnTo>
                  <a:pt x="5313" y="1335"/>
                </a:lnTo>
                <a:cubicBezTo>
                  <a:pt x="7135" y="399"/>
                  <a:pt x="9277" y="0"/>
                  <a:pt x="11585" y="85"/>
                </a:cubicBezTo>
                <a:lnTo>
                  <a:pt x="11585" y="85"/>
                </a:lnTo>
                <a:cubicBezTo>
                  <a:pt x="13894" y="170"/>
                  <a:pt x="16398" y="731"/>
                  <a:pt x="18943" y="1718"/>
                </a:cubicBezTo>
                <a:lnTo>
                  <a:pt x="18943" y="1718"/>
                </a:lnTo>
                <a:cubicBezTo>
                  <a:pt x="21502" y="2705"/>
                  <a:pt x="24117" y="4118"/>
                  <a:pt x="26662" y="5913"/>
                </a:cubicBezTo>
                <a:lnTo>
                  <a:pt x="26662" y="5913"/>
                </a:lnTo>
                <a:cubicBezTo>
                  <a:pt x="29235" y="7733"/>
                  <a:pt x="31739" y="9946"/>
                  <a:pt x="34048" y="12516"/>
                </a:cubicBezTo>
                <a:lnTo>
                  <a:pt x="34048" y="12516"/>
                </a:lnTo>
                <a:cubicBezTo>
                  <a:pt x="36384" y="15128"/>
                  <a:pt x="38290" y="17868"/>
                  <a:pt x="39736" y="20591"/>
                </a:cubicBezTo>
                <a:lnTo>
                  <a:pt x="39736" y="20591"/>
                </a:lnTo>
                <a:cubicBezTo>
                  <a:pt x="41224" y="23365"/>
                  <a:pt x="42226" y="26139"/>
                  <a:pt x="42713" y="28743"/>
                </a:cubicBezTo>
                <a:lnTo>
                  <a:pt x="42713" y="28743"/>
                </a:lnTo>
                <a:cubicBezTo>
                  <a:pt x="43200" y="31398"/>
                  <a:pt x="43172" y="33882"/>
                  <a:pt x="42560" y="36026"/>
                </a:cubicBezTo>
                <a:lnTo>
                  <a:pt x="42560" y="36026"/>
                </a:lnTo>
                <a:cubicBezTo>
                  <a:pt x="41934" y="38196"/>
                  <a:pt x="40710" y="40016"/>
                  <a:pt x="38874" y="4129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4" name="Shape 1179"/>
          <p:cNvSpPr>
            <a:spLocks noChangeArrowheads="1" noGrp="1"/>
          </p:cNvSpPr>
          <p:nvPr userDrawn="1"/>
        </p:nvSpPr>
        <p:spPr bwMode="auto">
          <a:xfrm>
            <a:off x="8269958" y="2449101"/>
            <a:ext cx="923430" cy="8340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092" y="41329"/>
                </a:moveTo>
                <a:lnTo>
                  <a:pt x="31092" y="41329"/>
                </a:lnTo>
                <a:cubicBezTo>
                  <a:pt x="28254" y="42608"/>
                  <a:pt x="25257" y="43199"/>
                  <a:pt x="22272" y="43166"/>
                </a:cubicBezTo>
                <a:lnTo>
                  <a:pt x="22272" y="43166"/>
                </a:lnTo>
                <a:cubicBezTo>
                  <a:pt x="19276" y="43133"/>
                  <a:pt x="16317" y="42460"/>
                  <a:pt x="13572" y="41240"/>
                </a:cubicBezTo>
                <a:lnTo>
                  <a:pt x="13572" y="41240"/>
                </a:lnTo>
                <a:cubicBezTo>
                  <a:pt x="10839" y="40017"/>
                  <a:pt x="8343" y="38254"/>
                  <a:pt x="6258" y="36031"/>
                </a:cubicBezTo>
                <a:lnTo>
                  <a:pt x="6258" y="36031"/>
                </a:lnTo>
                <a:cubicBezTo>
                  <a:pt x="4198" y="33826"/>
                  <a:pt x="2548" y="31194"/>
                  <a:pt x="1465" y="28224"/>
                </a:cubicBezTo>
                <a:lnTo>
                  <a:pt x="1465" y="28224"/>
                </a:lnTo>
                <a:cubicBezTo>
                  <a:pt x="409" y="25305"/>
                  <a:pt x="0" y="22337"/>
                  <a:pt x="158" y="19491"/>
                </a:cubicBezTo>
                <a:lnTo>
                  <a:pt x="158" y="19491"/>
                </a:lnTo>
                <a:cubicBezTo>
                  <a:pt x="316" y="16695"/>
                  <a:pt x="1016" y="14021"/>
                  <a:pt x="2190" y="11595"/>
                </a:cubicBezTo>
                <a:lnTo>
                  <a:pt x="2190" y="11595"/>
                </a:lnTo>
                <a:cubicBezTo>
                  <a:pt x="3326" y="9216"/>
                  <a:pt x="4924" y="7085"/>
                  <a:pt x="6877" y="5312"/>
                </a:cubicBezTo>
                <a:lnTo>
                  <a:pt x="6877" y="5312"/>
                </a:lnTo>
                <a:cubicBezTo>
                  <a:pt x="8819" y="3575"/>
                  <a:pt x="11115" y="2188"/>
                  <a:pt x="13717" y="1271"/>
                </a:cubicBezTo>
                <a:lnTo>
                  <a:pt x="13717" y="1271"/>
                </a:lnTo>
                <a:cubicBezTo>
                  <a:pt x="16292" y="369"/>
                  <a:pt x="18945" y="0"/>
                  <a:pt x="21532" y="105"/>
                </a:cubicBezTo>
                <a:lnTo>
                  <a:pt x="21532" y="105"/>
                </a:lnTo>
                <a:cubicBezTo>
                  <a:pt x="24120" y="221"/>
                  <a:pt x="26683" y="795"/>
                  <a:pt x="29072" y="1795"/>
                </a:cubicBezTo>
                <a:lnTo>
                  <a:pt x="29072" y="1795"/>
                </a:lnTo>
                <a:cubicBezTo>
                  <a:pt x="31461" y="2795"/>
                  <a:pt x="33706" y="4222"/>
                  <a:pt x="35674" y="6018"/>
                </a:cubicBezTo>
                <a:lnTo>
                  <a:pt x="35674" y="6018"/>
                </a:lnTo>
                <a:cubicBezTo>
                  <a:pt x="37654" y="7839"/>
                  <a:pt x="39370" y="10052"/>
                  <a:pt x="40651" y="12620"/>
                </a:cubicBezTo>
                <a:lnTo>
                  <a:pt x="40651" y="12620"/>
                </a:lnTo>
                <a:cubicBezTo>
                  <a:pt x="41958" y="15227"/>
                  <a:pt x="42724" y="17958"/>
                  <a:pt x="42949" y="20672"/>
                </a:cubicBezTo>
                <a:lnTo>
                  <a:pt x="42949" y="20672"/>
                </a:lnTo>
                <a:cubicBezTo>
                  <a:pt x="43200" y="23444"/>
                  <a:pt x="42896" y="26207"/>
                  <a:pt x="42090" y="28808"/>
                </a:cubicBezTo>
                <a:lnTo>
                  <a:pt x="42090" y="28808"/>
                </a:lnTo>
                <a:cubicBezTo>
                  <a:pt x="41271" y="31455"/>
                  <a:pt x="39924" y="33932"/>
                  <a:pt x="38103" y="36073"/>
                </a:cubicBezTo>
                <a:lnTo>
                  <a:pt x="38103" y="36073"/>
                </a:lnTo>
                <a:cubicBezTo>
                  <a:pt x="36242" y="38246"/>
                  <a:pt x="33890" y="40058"/>
                  <a:pt x="31092" y="413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5" name="Shape 1180"/>
          <p:cNvSpPr>
            <a:spLocks noChangeArrowheads="1" noGrp="1"/>
          </p:cNvSpPr>
          <p:nvPr userDrawn="1"/>
        </p:nvSpPr>
        <p:spPr bwMode="auto">
          <a:xfrm>
            <a:off x="978465" y="1077933"/>
            <a:ext cx="1518073" cy="631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5693" y="41811"/>
                </a:moveTo>
                <a:lnTo>
                  <a:pt x="15693" y="41811"/>
                </a:lnTo>
                <a:cubicBezTo>
                  <a:pt x="12640" y="42853"/>
                  <a:pt x="9933" y="43200"/>
                  <a:pt x="7653" y="42929"/>
                </a:cubicBezTo>
                <a:lnTo>
                  <a:pt x="7653" y="42929"/>
                </a:lnTo>
                <a:cubicBezTo>
                  <a:pt x="5363" y="42647"/>
                  <a:pt x="3533" y="41747"/>
                  <a:pt x="2248" y="40317"/>
                </a:cubicBezTo>
                <a:lnTo>
                  <a:pt x="2248" y="40317"/>
                </a:lnTo>
                <a:cubicBezTo>
                  <a:pt x="963" y="38886"/>
                  <a:pt x="224" y="36935"/>
                  <a:pt x="112" y="34573"/>
                </a:cubicBezTo>
                <a:lnTo>
                  <a:pt x="112" y="34573"/>
                </a:lnTo>
                <a:cubicBezTo>
                  <a:pt x="0" y="32232"/>
                  <a:pt x="497" y="29490"/>
                  <a:pt x="1662" y="26466"/>
                </a:cubicBezTo>
                <a:lnTo>
                  <a:pt x="1662" y="26466"/>
                </a:lnTo>
                <a:cubicBezTo>
                  <a:pt x="2802" y="23496"/>
                  <a:pt x="4481" y="20537"/>
                  <a:pt x="6512" y="17741"/>
                </a:cubicBezTo>
                <a:lnTo>
                  <a:pt x="6512" y="17741"/>
                </a:lnTo>
                <a:cubicBezTo>
                  <a:pt x="8504" y="14988"/>
                  <a:pt x="10841" y="12409"/>
                  <a:pt x="13362" y="10100"/>
                </a:cubicBezTo>
                <a:lnTo>
                  <a:pt x="13362" y="10100"/>
                </a:lnTo>
                <a:cubicBezTo>
                  <a:pt x="15836" y="7846"/>
                  <a:pt x="18494" y="5863"/>
                  <a:pt x="21186" y="4280"/>
                </a:cubicBezTo>
                <a:lnTo>
                  <a:pt x="21186" y="4280"/>
                </a:lnTo>
                <a:cubicBezTo>
                  <a:pt x="23843" y="2720"/>
                  <a:pt x="26543" y="1528"/>
                  <a:pt x="29168" y="834"/>
                </a:cubicBezTo>
                <a:lnTo>
                  <a:pt x="29168" y="834"/>
                </a:lnTo>
                <a:cubicBezTo>
                  <a:pt x="31754" y="151"/>
                  <a:pt x="34044" y="0"/>
                  <a:pt x="35971" y="314"/>
                </a:cubicBezTo>
                <a:lnTo>
                  <a:pt x="35971" y="314"/>
                </a:lnTo>
                <a:cubicBezTo>
                  <a:pt x="37890" y="639"/>
                  <a:pt x="39465" y="1419"/>
                  <a:pt x="40630" y="2590"/>
                </a:cubicBezTo>
                <a:lnTo>
                  <a:pt x="40630" y="2590"/>
                </a:lnTo>
                <a:cubicBezTo>
                  <a:pt x="41809" y="3771"/>
                  <a:pt x="42581" y="5364"/>
                  <a:pt x="42886" y="7293"/>
                </a:cubicBezTo>
                <a:lnTo>
                  <a:pt x="42886" y="7293"/>
                </a:lnTo>
                <a:cubicBezTo>
                  <a:pt x="43199" y="9255"/>
                  <a:pt x="43031" y="11573"/>
                  <a:pt x="42299" y="14208"/>
                </a:cubicBezTo>
                <a:lnTo>
                  <a:pt x="42299" y="14208"/>
                </a:lnTo>
                <a:cubicBezTo>
                  <a:pt x="41561" y="16896"/>
                  <a:pt x="40316" y="19649"/>
                  <a:pt x="38670" y="22358"/>
                </a:cubicBezTo>
                <a:lnTo>
                  <a:pt x="38670" y="22358"/>
                </a:lnTo>
                <a:cubicBezTo>
                  <a:pt x="36999" y="25111"/>
                  <a:pt x="34918" y="27819"/>
                  <a:pt x="32557" y="30324"/>
                </a:cubicBezTo>
                <a:lnTo>
                  <a:pt x="32557" y="30324"/>
                </a:lnTo>
                <a:cubicBezTo>
                  <a:pt x="30149" y="32882"/>
                  <a:pt x="27449" y="35223"/>
                  <a:pt x="24614" y="37184"/>
                </a:cubicBezTo>
                <a:lnTo>
                  <a:pt x="24614" y="37184"/>
                </a:lnTo>
                <a:cubicBezTo>
                  <a:pt x="21724" y="39179"/>
                  <a:pt x="18695" y="40783"/>
                  <a:pt x="15693" y="4181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" name="Shape 1181"/>
          <p:cNvSpPr>
            <a:spLocks noChangeArrowheads="1" noGrp="1"/>
          </p:cNvSpPr>
          <p:nvPr userDrawn="1"/>
        </p:nvSpPr>
        <p:spPr bwMode="auto">
          <a:xfrm>
            <a:off x="2692681" y="1628299"/>
            <a:ext cx="1391637" cy="7479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8108" y="41563"/>
                </a:moveTo>
                <a:lnTo>
                  <a:pt x="18108" y="41563"/>
                </a:lnTo>
                <a:cubicBezTo>
                  <a:pt x="14988" y="42724"/>
                  <a:pt x="12124" y="43200"/>
                  <a:pt x="9645" y="43034"/>
                </a:cubicBezTo>
                <a:lnTo>
                  <a:pt x="9645" y="43034"/>
                </a:lnTo>
                <a:cubicBezTo>
                  <a:pt x="7157" y="42878"/>
                  <a:pt x="5072" y="42083"/>
                  <a:pt x="3495" y="40748"/>
                </a:cubicBezTo>
                <a:lnTo>
                  <a:pt x="3495" y="40748"/>
                </a:lnTo>
                <a:cubicBezTo>
                  <a:pt x="1927" y="39414"/>
                  <a:pt x="876" y="37539"/>
                  <a:pt x="438" y="35233"/>
                </a:cubicBezTo>
                <a:lnTo>
                  <a:pt x="438" y="35233"/>
                </a:lnTo>
                <a:cubicBezTo>
                  <a:pt x="0" y="32947"/>
                  <a:pt x="166" y="30260"/>
                  <a:pt x="1007" y="27251"/>
                </a:cubicBezTo>
                <a:lnTo>
                  <a:pt x="1007" y="27251"/>
                </a:lnTo>
                <a:cubicBezTo>
                  <a:pt x="1839" y="24296"/>
                  <a:pt x="3241" y="21324"/>
                  <a:pt x="5046" y="18509"/>
                </a:cubicBezTo>
                <a:lnTo>
                  <a:pt x="5046" y="18509"/>
                </a:lnTo>
                <a:cubicBezTo>
                  <a:pt x="6807" y="15737"/>
                  <a:pt x="8962" y="13112"/>
                  <a:pt x="11354" y="10763"/>
                </a:cubicBezTo>
                <a:lnTo>
                  <a:pt x="11354" y="10763"/>
                </a:lnTo>
                <a:cubicBezTo>
                  <a:pt x="13693" y="8448"/>
                  <a:pt x="16260" y="6409"/>
                  <a:pt x="18923" y="4745"/>
                </a:cubicBezTo>
                <a:lnTo>
                  <a:pt x="18923" y="4745"/>
                </a:lnTo>
                <a:cubicBezTo>
                  <a:pt x="21543" y="3099"/>
                  <a:pt x="24267" y="1828"/>
                  <a:pt x="26966" y="1033"/>
                </a:cubicBezTo>
                <a:lnTo>
                  <a:pt x="26966" y="1033"/>
                </a:lnTo>
                <a:cubicBezTo>
                  <a:pt x="29629" y="246"/>
                  <a:pt x="32047" y="0"/>
                  <a:pt x="34141" y="218"/>
                </a:cubicBezTo>
                <a:lnTo>
                  <a:pt x="34141" y="218"/>
                </a:lnTo>
                <a:cubicBezTo>
                  <a:pt x="36226" y="438"/>
                  <a:pt x="38013" y="1115"/>
                  <a:pt x="39415" y="2203"/>
                </a:cubicBezTo>
                <a:lnTo>
                  <a:pt x="39415" y="2203"/>
                </a:lnTo>
                <a:cubicBezTo>
                  <a:pt x="40834" y="3291"/>
                  <a:pt x="41868" y="4790"/>
                  <a:pt x="42464" y="6657"/>
                </a:cubicBezTo>
                <a:lnTo>
                  <a:pt x="42464" y="6657"/>
                </a:lnTo>
                <a:cubicBezTo>
                  <a:pt x="43059" y="8531"/>
                  <a:pt x="43200" y="10799"/>
                  <a:pt x="42788" y="13387"/>
                </a:cubicBezTo>
                <a:lnTo>
                  <a:pt x="42788" y="13387"/>
                </a:lnTo>
                <a:cubicBezTo>
                  <a:pt x="42367" y="16021"/>
                  <a:pt x="41412" y="18765"/>
                  <a:pt x="40037" y="21470"/>
                </a:cubicBezTo>
                <a:lnTo>
                  <a:pt x="40037" y="21470"/>
                </a:lnTo>
                <a:cubicBezTo>
                  <a:pt x="38635" y="24232"/>
                  <a:pt x="36778" y="26966"/>
                  <a:pt x="34605" y="29519"/>
                </a:cubicBezTo>
                <a:lnTo>
                  <a:pt x="34605" y="29519"/>
                </a:lnTo>
                <a:cubicBezTo>
                  <a:pt x="32380" y="32124"/>
                  <a:pt x="29813" y="34538"/>
                  <a:pt x="27044" y="36597"/>
                </a:cubicBezTo>
                <a:lnTo>
                  <a:pt x="27044" y="36597"/>
                </a:lnTo>
                <a:cubicBezTo>
                  <a:pt x="24223" y="38691"/>
                  <a:pt x="21192" y="40409"/>
                  <a:pt x="18108" y="4156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7" name="Shape 1182"/>
          <p:cNvSpPr>
            <a:spLocks noChangeArrowheads="1" noGrp="1"/>
          </p:cNvSpPr>
          <p:nvPr userDrawn="1"/>
        </p:nvSpPr>
        <p:spPr bwMode="auto">
          <a:xfrm>
            <a:off x="10264421" y="3141807"/>
            <a:ext cx="968021" cy="10006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6864" y="41033"/>
                </a:moveTo>
                <a:lnTo>
                  <a:pt x="36864" y="41033"/>
                </a:lnTo>
                <a:cubicBezTo>
                  <a:pt x="34622" y="42407"/>
                  <a:pt x="32003" y="43097"/>
                  <a:pt x="29194" y="43152"/>
                </a:cubicBezTo>
                <a:lnTo>
                  <a:pt x="29194" y="43152"/>
                </a:lnTo>
                <a:cubicBezTo>
                  <a:pt x="26373" y="43200"/>
                  <a:pt x="23375" y="42612"/>
                  <a:pt x="20416" y="41450"/>
                </a:cubicBezTo>
                <a:lnTo>
                  <a:pt x="20416" y="41450"/>
                </a:lnTo>
                <a:cubicBezTo>
                  <a:pt x="17456" y="40294"/>
                  <a:pt x="14546" y="38586"/>
                  <a:pt x="11889" y="36405"/>
                </a:cubicBezTo>
                <a:lnTo>
                  <a:pt x="11889" y="36405"/>
                </a:lnTo>
                <a:cubicBezTo>
                  <a:pt x="9244" y="34245"/>
                  <a:pt x="6864" y="31641"/>
                  <a:pt x="4911" y="28681"/>
                </a:cubicBezTo>
                <a:lnTo>
                  <a:pt x="4911" y="28681"/>
                </a:lnTo>
                <a:cubicBezTo>
                  <a:pt x="2984" y="25776"/>
                  <a:pt x="1662" y="22816"/>
                  <a:pt x="919" y="19959"/>
                </a:cubicBezTo>
                <a:lnTo>
                  <a:pt x="919" y="19959"/>
                </a:lnTo>
                <a:cubicBezTo>
                  <a:pt x="188" y="17156"/>
                  <a:pt x="0" y="14463"/>
                  <a:pt x="314" y="12009"/>
                </a:cubicBezTo>
                <a:lnTo>
                  <a:pt x="314" y="12009"/>
                </a:lnTo>
                <a:cubicBezTo>
                  <a:pt x="642" y="9603"/>
                  <a:pt x="1448" y="7430"/>
                  <a:pt x="2720" y="5618"/>
                </a:cubicBezTo>
                <a:lnTo>
                  <a:pt x="2720" y="5618"/>
                </a:lnTo>
                <a:cubicBezTo>
                  <a:pt x="3967" y="3827"/>
                  <a:pt x="5667" y="2385"/>
                  <a:pt x="7808" y="1408"/>
                </a:cubicBezTo>
                <a:lnTo>
                  <a:pt x="7808" y="1408"/>
                </a:lnTo>
                <a:cubicBezTo>
                  <a:pt x="9924" y="437"/>
                  <a:pt x="12279" y="0"/>
                  <a:pt x="14735" y="41"/>
                </a:cubicBezTo>
                <a:lnTo>
                  <a:pt x="14735" y="41"/>
                </a:lnTo>
                <a:cubicBezTo>
                  <a:pt x="17179" y="82"/>
                  <a:pt x="19735" y="587"/>
                  <a:pt x="22280" y="1510"/>
                </a:cubicBezTo>
                <a:lnTo>
                  <a:pt x="22280" y="1510"/>
                </a:lnTo>
                <a:cubicBezTo>
                  <a:pt x="24824" y="2440"/>
                  <a:pt x="27368" y="3800"/>
                  <a:pt x="29773" y="5536"/>
                </a:cubicBezTo>
                <a:lnTo>
                  <a:pt x="29773" y="5536"/>
                </a:lnTo>
                <a:cubicBezTo>
                  <a:pt x="32204" y="7286"/>
                  <a:pt x="34497" y="9446"/>
                  <a:pt x="36524" y="11962"/>
                </a:cubicBezTo>
                <a:lnTo>
                  <a:pt x="36524" y="11962"/>
                </a:lnTo>
                <a:cubicBezTo>
                  <a:pt x="38577" y="14525"/>
                  <a:pt x="40164" y="17238"/>
                  <a:pt x="41273" y="19945"/>
                </a:cubicBezTo>
                <a:lnTo>
                  <a:pt x="41273" y="19945"/>
                </a:lnTo>
                <a:cubicBezTo>
                  <a:pt x="42393" y="22714"/>
                  <a:pt x="43011" y="25489"/>
                  <a:pt x="43099" y="28121"/>
                </a:cubicBezTo>
                <a:lnTo>
                  <a:pt x="43099" y="28121"/>
                </a:lnTo>
                <a:cubicBezTo>
                  <a:pt x="43200" y="30807"/>
                  <a:pt x="42746" y="33336"/>
                  <a:pt x="41739" y="35537"/>
                </a:cubicBezTo>
                <a:lnTo>
                  <a:pt x="41739" y="35537"/>
                </a:lnTo>
                <a:cubicBezTo>
                  <a:pt x="40693" y="37779"/>
                  <a:pt x="39081" y="39672"/>
                  <a:pt x="36864" y="4103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8" name="Shape 1183"/>
          <p:cNvSpPr>
            <a:spLocks noChangeArrowheads="1" noGrp="1"/>
          </p:cNvSpPr>
          <p:nvPr userDrawn="1"/>
        </p:nvSpPr>
        <p:spPr bwMode="auto">
          <a:xfrm>
            <a:off x="4559018" y="2251499"/>
            <a:ext cx="1260121" cy="8929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53" y="41323"/>
                </a:moveTo>
                <a:lnTo>
                  <a:pt x="21653" y="41323"/>
                </a:lnTo>
                <a:cubicBezTo>
                  <a:pt x="18460" y="42610"/>
                  <a:pt x="15432" y="43200"/>
                  <a:pt x="12693" y="43146"/>
                </a:cubicBezTo>
                <a:lnTo>
                  <a:pt x="12693" y="43146"/>
                </a:lnTo>
                <a:cubicBezTo>
                  <a:pt x="9946" y="43092"/>
                  <a:pt x="7527" y="42395"/>
                  <a:pt x="5553" y="41139"/>
                </a:cubicBezTo>
                <a:lnTo>
                  <a:pt x="5553" y="41139"/>
                </a:lnTo>
                <a:cubicBezTo>
                  <a:pt x="3599" y="39883"/>
                  <a:pt x="2109" y="38083"/>
                  <a:pt x="1199" y="35823"/>
                </a:cubicBezTo>
                <a:lnTo>
                  <a:pt x="1199" y="35823"/>
                </a:lnTo>
                <a:cubicBezTo>
                  <a:pt x="309" y="33587"/>
                  <a:pt x="0" y="30921"/>
                  <a:pt x="367" y="27926"/>
                </a:cubicBezTo>
                <a:lnTo>
                  <a:pt x="367" y="27926"/>
                </a:lnTo>
                <a:cubicBezTo>
                  <a:pt x="725" y="24985"/>
                  <a:pt x="1702" y="22012"/>
                  <a:pt x="3154" y="19171"/>
                </a:cubicBezTo>
                <a:lnTo>
                  <a:pt x="3154" y="19171"/>
                </a:lnTo>
                <a:cubicBezTo>
                  <a:pt x="4566" y="16383"/>
                  <a:pt x="6424" y="13725"/>
                  <a:pt x="8581" y="11328"/>
                </a:cubicBezTo>
                <a:lnTo>
                  <a:pt x="8581" y="11328"/>
                </a:lnTo>
                <a:cubicBezTo>
                  <a:pt x="10691" y="8977"/>
                  <a:pt x="13109" y="6870"/>
                  <a:pt x="15683" y="5139"/>
                </a:cubicBezTo>
                <a:lnTo>
                  <a:pt x="15683" y="5139"/>
                </a:lnTo>
                <a:cubicBezTo>
                  <a:pt x="18218" y="3431"/>
                  <a:pt x="20937" y="2083"/>
                  <a:pt x="23714" y="1202"/>
                </a:cubicBezTo>
                <a:lnTo>
                  <a:pt x="23714" y="1202"/>
                </a:lnTo>
                <a:cubicBezTo>
                  <a:pt x="26452" y="337"/>
                  <a:pt x="29016" y="0"/>
                  <a:pt x="31318" y="130"/>
                </a:cubicBezTo>
                <a:lnTo>
                  <a:pt x="31318" y="130"/>
                </a:lnTo>
                <a:cubicBezTo>
                  <a:pt x="33621" y="260"/>
                  <a:pt x="35672" y="857"/>
                  <a:pt x="37394" y="1861"/>
                </a:cubicBezTo>
                <a:lnTo>
                  <a:pt x="37394" y="1861"/>
                </a:lnTo>
                <a:cubicBezTo>
                  <a:pt x="39126" y="2864"/>
                  <a:pt x="40539" y="4289"/>
                  <a:pt x="41535" y="6081"/>
                </a:cubicBezTo>
                <a:lnTo>
                  <a:pt x="41535" y="6081"/>
                </a:lnTo>
                <a:cubicBezTo>
                  <a:pt x="42532" y="7889"/>
                  <a:pt x="43112" y="10094"/>
                  <a:pt x="43151" y="12638"/>
                </a:cubicBezTo>
                <a:lnTo>
                  <a:pt x="43151" y="12638"/>
                </a:lnTo>
                <a:cubicBezTo>
                  <a:pt x="43200" y="15234"/>
                  <a:pt x="42687" y="17961"/>
                  <a:pt x="41700" y="20673"/>
                </a:cubicBezTo>
                <a:lnTo>
                  <a:pt x="41700" y="20673"/>
                </a:lnTo>
                <a:cubicBezTo>
                  <a:pt x="40703" y="23438"/>
                  <a:pt x="39213" y="26195"/>
                  <a:pt x="37327" y="28792"/>
                </a:cubicBezTo>
                <a:lnTo>
                  <a:pt x="37327" y="28792"/>
                </a:lnTo>
                <a:cubicBezTo>
                  <a:pt x="35401" y="31442"/>
                  <a:pt x="33070" y="33931"/>
                  <a:pt x="30448" y="36068"/>
                </a:cubicBezTo>
                <a:lnTo>
                  <a:pt x="30448" y="36068"/>
                </a:lnTo>
                <a:cubicBezTo>
                  <a:pt x="27767" y="38244"/>
                  <a:pt x="24797" y="40059"/>
                  <a:pt x="21653" y="413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" name="Shape 1184"/>
          <p:cNvSpPr>
            <a:spLocks noChangeArrowheads="1" noGrp="1"/>
          </p:cNvSpPr>
          <p:nvPr userDrawn="1"/>
        </p:nvSpPr>
        <p:spPr bwMode="auto">
          <a:xfrm>
            <a:off x="8883509" y="3724950"/>
            <a:ext cx="1120140" cy="1294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404" y="40705"/>
                </a:moveTo>
                <a:lnTo>
                  <a:pt x="33404" y="40705"/>
                </a:lnTo>
                <a:cubicBezTo>
                  <a:pt x="30726" y="42174"/>
                  <a:pt x="27786" y="42951"/>
                  <a:pt x="24783" y="43078"/>
                </a:cubicBezTo>
                <a:lnTo>
                  <a:pt x="24783" y="43078"/>
                </a:lnTo>
                <a:cubicBezTo>
                  <a:pt x="21757" y="43200"/>
                  <a:pt x="18710" y="42666"/>
                  <a:pt x="15804" y="41545"/>
                </a:cubicBezTo>
                <a:lnTo>
                  <a:pt x="15804" y="41545"/>
                </a:lnTo>
                <a:cubicBezTo>
                  <a:pt x="12918" y="40429"/>
                  <a:pt x="10209" y="38738"/>
                  <a:pt x="7879" y="36561"/>
                </a:cubicBezTo>
                <a:lnTo>
                  <a:pt x="7879" y="36561"/>
                </a:lnTo>
                <a:cubicBezTo>
                  <a:pt x="5572" y="34410"/>
                  <a:pt x="3645" y="31805"/>
                  <a:pt x="2273" y="28835"/>
                </a:cubicBezTo>
                <a:lnTo>
                  <a:pt x="2273" y="28835"/>
                </a:lnTo>
                <a:cubicBezTo>
                  <a:pt x="924" y="25928"/>
                  <a:pt x="227" y="22958"/>
                  <a:pt x="108" y="20093"/>
                </a:cubicBezTo>
                <a:lnTo>
                  <a:pt x="108" y="20093"/>
                </a:lnTo>
                <a:cubicBezTo>
                  <a:pt x="0" y="17292"/>
                  <a:pt x="435" y="14592"/>
                  <a:pt x="1349" y="12134"/>
                </a:cubicBezTo>
                <a:lnTo>
                  <a:pt x="1349" y="12134"/>
                </a:lnTo>
                <a:cubicBezTo>
                  <a:pt x="2253" y="9735"/>
                  <a:pt x="3613" y="7557"/>
                  <a:pt x="5364" y="5734"/>
                </a:cubicBezTo>
                <a:lnTo>
                  <a:pt x="5364" y="5734"/>
                </a:lnTo>
                <a:cubicBezTo>
                  <a:pt x="7085" y="3946"/>
                  <a:pt x="9197" y="2489"/>
                  <a:pt x="11646" y="1485"/>
                </a:cubicBezTo>
                <a:lnTo>
                  <a:pt x="11646" y="1485"/>
                </a:lnTo>
                <a:cubicBezTo>
                  <a:pt x="14062" y="490"/>
                  <a:pt x="16608" y="20"/>
                  <a:pt x="19145" y="10"/>
                </a:cubicBezTo>
                <a:lnTo>
                  <a:pt x="19145" y="10"/>
                </a:lnTo>
                <a:cubicBezTo>
                  <a:pt x="21681" y="0"/>
                  <a:pt x="24227" y="449"/>
                  <a:pt x="26666" y="1310"/>
                </a:cubicBezTo>
                <a:lnTo>
                  <a:pt x="26666" y="1310"/>
                </a:lnTo>
                <a:cubicBezTo>
                  <a:pt x="29104" y="2171"/>
                  <a:pt x="31466" y="3456"/>
                  <a:pt x="33588" y="5115"/>
                </a:cubicBezTo>
                <a:lnTo>
                  <a:pt x="33588" y="5115"/>
                </a:lnTo>
                <a:cubicBezTo>
                  <a:pt x="35744" y="6801"/>
                  <a:pt x="37681" y="8884"/>
                  <a:pt x="39248" y="11341"/>
                </a:cubicBezTo>
                <a:lnTo>
                  <a:pt x="39248" y="11341"/>
                </a:lnTo>
                <a:cubicBezTo>
                  <a:pt x="40859" y="13846"/>
                  <a:pt x="41947" y="16510"/>
                  <a:pt x="42536" y="19200"/>
                </a:cubicBezTo>
                <a:lnTo>
                  <a:pt x="42536" y="19200"/>
                </a:lnTo>
                <a:cubicBezTo>
                  <a:pt x="43134" y="21948"/>
                  <a:pt x="43200" y="24728"/>
                  <a:pt x="42742" y="27381"/>
                </a:cubicBezTo>
                <a:lnTo>
                  <a:pt x="42742" y="27381"/>
                </a:lnTo>
                <a:cubicBezTo>
                  <a:pt x="42285" y="30098"/>
                  <a:pt x="41272" y="32682"/>
                  <a:pt x="39737" y="34950"/>
                </a:cubicBezTo>
                <a:lnTo>
                  <a:pt x="39737" y="34950"/>
                </a:lnTo>
                <a:cubicBezTo>
                  <a:pt x="38160" y="37269"/>
                  <a:pt x="36047" y="39252"/>
                  <a:pt x="33404" y="4070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0" name="Shape 1185"/>
          <p:cNvSpPr>
            <a:spLocks noChangeArrowheads="1" noGrp="1"/>
          </p:cNvSpPr>
          <p:nvPr userDrawn="1"/>
        </p:nvSpPr>
        <p:spPr bwMode="auto">
          <a:xfrm>
            <a:off x="1950437" y="2723649"/>
            <a:ext cx="1789570" cy="11564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7522" y="41064"/>
                </a:moveTo>
                <a:lnTo>
                  <a:pt x="17522" y="41064"/>
                </a:lnTo>
                <a:cubicBezTo>
                  <a:pt x="14368" y="42460"/>
                  <a:pt x="11500" y="43140"/>
                  <a:pt x="9033" y="43170"/>
                </a:cubicBezTo>
                <a:lnTo>
                  <a:pt x="9033" y="43170"/>
                </a:lnTo>
                <a:cubicBezTo>
                  <a:pt x="6553" y="43200"/>
                  <a:pt x="4516" y="42567"/>
                  <a:pt x="3017" y="41342"/>
                </a:cubicBezTo>
                <a:lnTo>
                  <a:pt x="3017" y="41342"/>
                </a:lnTo>
                <a:cubicBezTo>
                  <a:pt x="1532" y="40130"/>
                  <a:pt x="591" y="38344"/>
                  <a:pt x="298" y="36084"/>
                </a:cubicBezTo>
                <a:lnTo>
                  <a:pt x="298" y="36084"/>
                </a:lnTo>
                <a:cubicBezTo>
                  <a:pt x="0" y="33853"/>
                  <a:pt x="332" y="31181"/>
                  <a:pt x="1347" y="28165"/>
                </a:cubicBezTo>
                <a:lnTo>
                  <a:pt x="1347" y="28165"/>
                </a:lnTo>
                <a:cubicBezTo>
                  <a:pt x="2343" y="25213"/>
                  <a:pt x="3896" y="22231"/>
                  <a:pt x="5831" y="19370"/>
                </a:cubicBezTo>
                <a:lnTo>
                  <a:pt x="5831" y="19370"/>
                </a:lnTo>
                <a:cubicBezTo>
                  <a:pt x="7725" y="16577"/>
                  <a:pt x="9972" y="13905"/>
                  <a:pt x="12425" y="11491"/>
                </a:cubicBezTo>
                <a:lnTo>
                  <a:pt x="12425" y="11491"/>
                </a:lnTo>
                <a:cubicBezTo>
                  <a:pt x="14824" y="9137"/>
                  <a:pt x="17419" y="7026"/>
                  <a:pt x="20069" y="5275"/>
                </a:cubicBezTo>
                <a:lnTo>
                  <a:pt x="20069" y="5275"/>
                </a:lnTo>
                <a:cubicBezTo>
                  <a:pt x="22672" y="3566"/>
                  <a:pt x="25349" y="2194"/>
                  <a:pt x="27973" y="1276"/>
                </a:cubicBezTo>
                <a:lnTo>
                  <a:pt x="27973" y="1276"/>
                </a:lnTo>
                <a:cubicBezTo>
                  <a:pt x="30568" y="378"/>
                  <a:pt x="32892" y="0"/>
                  <a:pt x="34887" y="70"/>
                </a:cubicBezTo>
                <a:lnTo>
                  <a:pt x="34887" y="70"/>
                </a:lnTo>
                <a:cubicBezTo>
                  <a:pt x="36869" y="146"/>
                  <a:pt x="38552" y="680"/>
                  <a:pt x="39861" y="1608"/>
                </a:cubicBezTo>
                <a:lnTo>
                  <a:pt x="39861" y="1608"/>
                </a:lnTo>
                <a:cubicBezTo>
                  <a:pt x="41168" y="2543"/>
                  <a:pt x="42122" y="3891"/>
                  <a:pt x="42626" y="5607"/>
                </a:cubicBezTo>
                <a:lnTo>
                  <a:pt x="42626" y="5607"/>
                </a:lnTo>
                <a:cubicBezTo>
                  <a:pt x="43138" y="7339"/>
                  <a:pt x="43199" y="9469"/>
                  <a:pt x="42728" y="11958"/>
                </a:cubicBezTo>
                <a:lnTo>
                  <a:pt x="42728" y="11958"/>
                </a:lnTo>
                <a:cubicBezTo>
                  <a:pt x="42238" y="14495"/>
                  <a:pt x="41236" y="17175"/>
                  <a:pt x="39819" y="19872"/>
                </a:cubicBezTo>
                <a:lnTo>
                  <a:pt x="39819" y="19872"/>
                </a:lnTo>
                <a:cubicBezTo>
                  <a:pt x="38361" y="22628"/>
                  <a:pt x="36474" y="25396"/>
                  <a:pt x="34260" y="28028"/>
                </a:cubicBezTo>
                <a:lnTo>
                  <a:pt x="34260" y="28028"/>
                </a:lnTo>
                <a:cubicBezTo>
                  <a:pt x="31991" y="30732"/>
                  <a:pt x="29382" y="33275"/>
                  <a:pt x="26575" y="35499"/>
                </a:cubicBezTo>
                <a:lnTo>
                  <a:pt x="26575" y="35499"/>
                </a:lnTo>
                <a:cubicBezTo>
                  <a:pt x="23707" y="37770"/>
                  <a:pt x="20634" y="39692"/>
                  <a:pt x="17522" y="4106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1" name="Shape 1186"/>
          <p:cNvSpPr>
            <a:spLocks noChangeArrowheads="1" noGrp="1"/>
          </p:cNvSpPr>
          <p:nvPr userDrawn="1"/>
        </p:nvSpPr>
        <p:spPr bwMode="auto">
          <a:xfrm>
            <a:off x="4274820" y="3509933"/>
            <a:ext cx="1577621" cy="140061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61" y="40684"/>
                </a:moveTo>
                <a:lnTo>
                  <a:pt x="21661" y="40684"/>
                </a:lnTo>
                <a:cubicBezTo>
                  <a:pt x="18416" y="42174"/>
                  <a:pt x="15332" y="42955"/>
                  <a:pt x="12558" y="43077"/>
                </a:cubicBezTo>
                <a:lnTo>
                  <a:pt x="12558" y="43077"/>
                </a:lnTo>
                <a:cubicBezTo>
                  <a:pt x="9768" y="43200"/>
                  <a:pt x="7318" y="42648"/>
                  <a:pt x="5355" y="41495"/>
                </a:cubicBezTo>
                <a:lnTo>
                  <a:pt x="5355" y="41495"/>
                </a:lnTo>
                <a:cubicBezTo>
                  <a:pt x="3392" y="40352"/>
                  <a:pt x="1932" y="38624"/>
                  <a:pt x="1074" y="36406"/>
                </a:cubicBezTo>
                <a:lnTo>
                  <a:pt x="1074" y="36406"/>
                </a:lnTo>
                <a:cubicBezTo>
                  <a:pt x="239" y="34224"/>
                  <a:pt x="0" y="31582"/>
                  <a:pt x="462" y="28578"/>
                </a:cubicBezTo>
                <a:lnTo>
                  <a:pt x="462" y="28578"/>
                </a:lnTo>
                <a:cubicBezTo>
                  <a:pt x="911" y="25643"/>
                  <a:pt x="1986" y="22659"/>
                  <a:pt x="3508" y="19788"/>
                </a:cubicBezTo>
                <a:lnTo>
                  <a:pt x="3508" y="19788"/>
                </a:lnTo>
                <a:cubicBezTo>
                  <a:pt x="4992" y="16989"/>
                  <a:pt x="6916" y="14303"/>
                  <a:pt x="9110" y="11867"/>
                </a:cubicBezTo>
                <a:lnTo>
                  <a:pt x="9110" y="11867"/>
                </a:lnTo>
                <a:cubicBezTo>
                  <a:pt x="11259" y="9493"/>
                  <a:pt x="13685" y="7344"/>
                  <a:pt x="16259" y="5557"/>
                </a:cubicBezTo>
                <a:lnTo>
                  <a:pt x="16259" y="5557"/>
                </a:lnTo>
                <a:cubicBezTo>
                  <a:pt x="18779" y="3804"/>
                  <a:pt x="21460" y="2383"/>
                  <a:pt x="24181" y="1411"/>
                </a:cubicBezTo>
                <a:lnTo>
                  <a:pt x="24181" y="1411"/>
                </a:lnTo>
                <a:cubicBezTo>
                  <a:pt x="26870" y="449"/>
                  <a:pt x="29374" y="0"/>
                  <a:pt x="31615" y="9"/>
                </a:cubicBezTo>
                <a:lnTo>
                  <a:pt x="31615" y="9"/>
                </a:lnTo>
                <a:cubicBezTo>
                  <a:pt x="33849" y="14"/>
                  <a:pt x="35850" y="468"/>
                  <a:pt x="37519" y="1328"/>
                </a:cubicBezTo>
                <a:lnTo>
                  <a:pt x="37519" y="1328"/>
                </a:lnTo>
                <a:cubicBezTo>
                  <a:pt x="39204" y="2187"/>
                  <a:pt x="40580" y="3462"/>
                  <a:pt x="41546" y="5108"/>
                </a:cubicBezTo>
                <a:lnTo>
                  <a:pt x="41546" y="5108"/>
                </a:lnTo>
                <a:cubicBezTo>
                  <a:pt x="42527" y="6778"/>
                  <a:pt x="43099" y="8844"/>
                  <a:pt x="43145" y="11281"/>
                </a:cubicBezTo>
                <a:lnTo>
                  <a:pt x="43145" y="11281"/>
                </a:lnTo>
                <a:cubicBezTo>
                  <a:pt x="43200" y="13766"/>
                  <a:pt x="42705" y="16418"/>
                  <a:pt x="41754" y="19089"/>
                </a:cubicBezTo>
                <a:lnTo>
                  <a:pt x="41754" y="19089"/>
                </a:lnTo>
                <a:cubicBezTo>
                  <a:pt x="40773" y="21834"/>
                  <a:pt x="39305" y="24613"/>
                  <a:pt x="37434" y="27269"/>
                </a:cubicBezTo>
                <a:lnTo>
                  <a:pt x="37434" y="27269"/>
                </a:lnTo>
                <a:cubicBezTo>
                  <a:pt x="35518" y="29994"/>
                  <a:pt x="33192" y="32588"/>
                  <a:pt x="30549" y="34873"/>
                </a:cubicBezTo>
                <a:lnTo>
                  <a:pt x="30549" y="34873"/>
                </a:lnTo>
                <a:cubicBezTo>
                  <a:pt x="27852" y="37212"/>
                  <a:pt x="24845" y="39215"/>
                  <a:pt x="21661" y="4068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2" name="Shape 1187"/>
          <p:cNvSpPr>
            <a:spLocks noChangeArrowheads="1" noGrp="1"/>
          </p:cNvSpPr>
          <p:nvPr userDrawn="1"/>
        </p:nvSpPr>
        <p:spPr bwMode="auto">
          <a:xfrm>
            <a:off x="6181794" y="160233"/>
            <a:ext cx="664632" cy="3066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287" y="42553"/>
                </a:moveTo>
                <a:lnTo>
                  <a:pt x="24287" y="42553"/>
                </a:lnTo>
                <a:cubicBezTo>
                  <a:pt x="21242" y="43200"/>
                  <a:pt x="18233" y="43200"/>
                  <a:pt x="15445" y="42620"/>
                </a:cubicBezTo>
                <a:lnTo>
                  <a:pt x="15445" y="42620"/>
                </a:lnTo>
                <a:cubicBezTo>
                  <a:pt x="12657" y="42040"/>
                  <a:pt x="10070" y="40880"/>
                  <a:pt x="7869" y="39252"/>
                </a:cubicBezTo>
                <a:lnTo>
                  <a:pt x="7869" y="39252"/>
                </a:lnTo>
                <a:cubicBezTo>
                  <a:pt x="5668" y="37602"/>
                  <a:pt x="3833" y="35505"/>
                  <a:pt x="2494" y="33052"/>
                </a:cubicBezTo>
                <a:lnTo>
                  <a:pt x="2494" y="33052"/>
                </a:lnTo>
                <a:cubicBezTo>
                  <a:pt x="1192" y="30621"/>
                  <a:pt x="366" y="27832"/>
                  <a:pt x="183" y="24799"/>
                </a:cubicBezTo>
                <a:lnTo>
                  <a:pt x="183" y="24799"/>
                </a:lnTo>
                <a:cubicBezTo>
                  <a:pt x="0" y="21811"/>
                  <a:pt x="458" y="18890"/>
                  <a:pt x="1412" y="16169"/>
                </a:cubicBezTo>
                <a:lnTo>
                  <a:pt x="1412" y="16169"/>
                </a:lnTo>
                <a:cubicBezTo>
                  <a:pt x="2366" y="13469"/>
                  <a:pt x="3815" y="10950"/>
                  <a:pt x="5649" y="8764"/>
                </a:cubicBezTo>
                <a:lnTo>
                  <a:pt x="5649" y="8764"/>
                </a:lnTo>
                <a:cubicBezTo>
                  <a:pt x="7447" y="6601"/>
                  <a:pt x="9630" y="4750"/>
                  <a:pt x="12070" y="3323"/>
                </a:cubicBezTo>
                <a:lnTo>
                  <a:pt x="12070" y="3323"/>
                </a:lnTo>
                <a:cubicBezTo>
                  <a:pt x="14491" y="1918"/>
                  <a:pt x="17169" y="914"/>
                  <a:pt x="20013" y="468"/>
                </a:cubicBezTo>
                <a:lnTo>
                  <a:pt x="20013" y="468"/>
                </a:lnTo>
                <a:cubicBezTo>
                  <a:pt x="22838" y="0"/>
                  <a:pt x="25571" y="111"/>
                  <a:pt x="28121" y="691"/>
                </a:cubicBezTo>
                <a:lnTo>
                  <a:pt x="28121" y="691"/>
                </a:lnTo>
                <a:cubicBezTo>
                  <a:pt x="30634" y="1271"/>
                  <a:pt x="32982" y="2341"/>
                  <a:pt x="35018" y="3791"/>
                </a:cubicBezTo>
                <a:lnTo>
                  <a:pt x="35018" y="3791"/>
                </a:lnTo>
                <a:cubicBezTo>
                  <a:pt x="37054" y="5241"/>
                  <a:pt x="38815" y="7092"/>
                  <a:pt x="40136" y="9277"/>
                </a:cubicBezTo>
                <a:lnTo>
                  <a:pt x="40136" y="9277"/>
                </a:lnTo>
                <a:cubicBezTo>
                  <a:pt x="41475" y="11463"/>
                  <a:pt x="42411" y="14005"/>
                  <a:pt x="42814" y="16793"/>
                </a:cubicBezTo>
                <a:lnTo>
                  <a:pt x="42814" y="16793"/>
                </a:lnTo>
                <a:cubicBezTo>
                  <a:pt x="43200" y="19602"/>
                  <a:pt x="43016" y="22435"/>
                  <a:pt x="42319" y="25133"/>
                </a:cubicBezTo>
                <a:lnTo>
                  <a:pt x="42319" y="25133"/>
                </a:lnTo>
                <a:cubicBezTo>
                  <a:pt x="41640" y="27878"/>
                  <a:pt x="40411" y="30486"/>
                  <a:pt x="38779" y="32807"/>
                </a:cubicBezTo>
                <a:lnTo>
                  <a:pt x="38779" y="32807"/>
                </a:lnTo>
                <a:cubicBezTo>
                  <a:pt x="37128" y="35193"/>
                  <a:pt x="35036" y="37289"/>
                  <a:pt x="32597" y="38940"/>
                </a:cubicBezTo>
                <a:lnTo>
                  <a:pt x="32597" y="38940"/>
                </a:lnTo>
                <a:cubicBezTo>
                  <a:pt x="30139" y="40635"/>
                  <a:pt x="27332" y="41884"/>
                  <a:pt x="24287" y="4255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3" name="Shape 1188"/>
          <p:cNvSpPr>
            <a:spLocks noChangeArrowheads="1" noGrp="1"/>
          </p:cNvSpPr>
          <p:nvPr userDrawn="1"/>
        </p:nvSpPr>
        <p:spPr bwMode="auto">
          <a:xfrm>
            <a:off x="6243885" y="579975"/>
            <a:ext cx="738857" cy="388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4636" y="42212"/>
                </a:moveTo>
                <a:lnTo>
                  <a:pt x="24636" y="42212"/>
                </a:lnTo>
                <a:cubicBezTo>
                  <a:pt x="21566" y="43041"/>
                  <a:pt x="18547" y="43199"/>
                  <a:pt x="15742" y="42777"/>
                </a:cubicBezTo>
                <a:lnTo>
                  <a:pt x="15742" y="42777"/>
                </a:lnTo>
                <a:cubicBezTo>
                  <a:pt x="12903" y="42337"/>
                  <a:pt x="10313" y="41315"/>
                  <a:pt x="8069" y="39783"/>
                </a:cubicBezTo>
                <a:lnTo>
                  <a:pt x="8069" y="39783"/>
                </a:lnTo>
                <a:cubicBezTo>
                  <a:pt x="5824" y="38267"/>
                  <a:pt x="3960" y="36261"/>
                  <a:pt x="2607" y="33865"/>
                </a:cubicBezTo>
                <a:lnTo>
                  <a:pt x="2607" y="33865"/>
                </a:lnTo>
                <a:cubicBezTo>
                  <a:pt x="1254" y="31487"/>
                  <a:pt x="412" y="28758"/>
                  <a:pt x="198" y="25747"/>
                </a:cubicBezTo>
                <a:lnTo>
                  <a:pt x="198" y="25747"/>
                </a:lnTo>
                <a:cubicBezTo>
                  <a:pt x="0" y="22771"/>
                  <a:pt x="429" y="19830"/>
                  <a:pt x="1369" y="17065"/>
                </a:cubicBezTo>
                <a:lnTo>
                  <a:pt x="1369" y="17065"/>
                </a:lnTo>
                <a:cubicBezTo>
                  <a:pt x="2310" y="14335"/>
                  <a:pt x="3729" y="11781"/>
                  <a:pt x="5544" y="9527"/>
                </a:cubicBezTo>
                <a:lnTo>
                  <a:pt x="5544" y="9527"/>
                </a:lnTo>
                <a:cubicBezTo>
                  <a:pt x="7326" y="7289"/>
                  <a:pt x="9488" y="5353"/>
                  <a:pt x="11913" y="3839"/>
                </a:cubicBezTo>
                <a:lnTo>
                  <a:pt x="11913" y="3839"/>
                </a:lnTo>
                <a:cubicBezTo>
                  <a:pt x="14322" y="2324"/>
                  <a:pt x="16979" y="1215"/>
                  <a:pt x="19817" y="615"/>
                </a:cubicBezTo>
                <a:lnTo>
                  <a:pt x="19817" y="615"/>
                </a:lnTo>
                <a:cubicBezTo>
                  <a:pt x="22623" y="34"/>
                  <a:pt x="25344" y="0"/>
                  <a:pt x="27870" y="456"/>
                </a:cubicBezTo>
                <a:lnTo>
                  <a:pt x="27870" y="456"/>
                </a:lnTo>
                <a:cubicBezTo>
                  <a:pt x="30395" y="897"/>
                  <a:pt x="32738" y="1830"/>
                  <a:pt x="34784" y="3152"/>
                </a:cubicBezTo>
                <a:lnTo>
                  <a:pt x="34784" y="3152"/>
                </a:lnTo>
                <a:cubicBezTo>
                  <a:pt x="36847" y="4490"/>
                  <a:pt x="38612" y="6234"/>
                  <a:pt x="39965" y="8312"/>
                </a:cubicBezTo>
                <a:lnTo>
                  <a:pt x="39965" y="8312"/>
                </a:lnTo>
                <a:cubicBezTo>
                  <a:pt x="41335" y="10408"/>
                  <a:pt x="42308" y="12855"/>
                  <a:pt x="42754" y="15602"/>
                </a:cubicBezTo>
                <a:lnTo>
                  <a:pt x="42754" y="15602"/>
                </a:lnTo>
                <a:cubicBezTo>
                  <a:pt x="43200" y="18368"/>
                  <a:pt x="43051" y="21186"/>
                  <a:pt x="42407" y="23898"/>
                </a:cubicBezTo>
                <a:lnTo>
                  <a:pt x="42407" y="23898"/>
                </a:lnTo>
                <a:cubicBezTo>
                  <a:pt x="41764" y="26645"/>
                  <a:pt x="40609" y="29303"/>
                  <a:pt x="39008" y="31717"/>
                </a:cubicBezTo>
                <a:lnTo>
                  <a:pt x="39008" y="31717"/>
                </a:lnTo>
                <a:cubicBezTo>
                  <a:pt x="37391" y="34182"/>
                  <a:pt x="35328" y="36384"/>
                  <a:pt x="32919" y="38180"/>
                </a:cubicBezTo>
                <a:lnTo>
                  <a:pt x="32919" y="38180"/>
                </a:lnTo>
                <a:cubicBezTo>
                  <a:pt x="30477" y="39993"/>
                  <a:pt x="27672" y="41402"/>
                  <a:pt x="24636" y="4221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4" name="Shape 1189"/>
          <p:cNvSpPr>
            <a:spLocks noChangeArrowheads="1" noGrp="1"/>
          </p:cNvSpPr>
          <p:nvPr userDrawn="1"/>
        </p:nvSpPr>
        <p:spPr bwMode="auto">
          <a:xfrm>
            <a:off x="6327986" y="1137941"/>
            <a:ext cx="837070" cy="515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109" y="41872"/>
                </a:moveTo>
                <a:lnTo>
                  <a:pt x="25109" y="41872"/>
                </a:lnTo>
                <a:cubicBezTo>
                  <a:pt x="22036" y="42881"/>
                  <a:pt x="18992" y="43200"/>
                  <a:pt x="16138" y="42921"/>
                </a:cubicBezTo>
                <a:lnTo>
                  <a:pt x="16138" y="42921"/>
                </a:lnTo>
                <a:cubicBezTo>
                  <a:pt x="13282" y="42642"/>
                  <a:pt x="10632" y="41753"/>
                  <a:pt x="8345" y="40346"/>
                </a:cubicBezTo>
                <a:lnTo>
                  <a:pt x="8345" y="40346"/>
                </a:lnTo>
                <a:cubicBezTo>
                  <a:pt x="6059" y="38939"/>
                  <a:pt x="4151" y="37028"/>
                  <a:pt x="2752" y="34705"/>
                </a:cubicBezTo>
                <a:lnTo>
                  <a:pt x="2752" y="34705"/>
                </a:lnTo>
                <a:cubicBezTo>
                  <a:pt x="1354" y="32409"/>
                  <a:pt x="480" y="29715"/>
                  <a:pt x="233" y="26729"/>
                </a:cubicBezTo>
                <a:lnTo>
                  <a:pt x="233" y="26729"/>
                </a:lnTo>
                <a:cubicBezTo>
                  <a:pt x="0" y="23769"/>
                  <a:pt x="407" y="20835"/>
                  <a:pt x="1324" y="18036"/>
                </a:cubicBezTo>
                <a:lnTo>
                  <a:pt x="1324" y="18036"/>
                </a:lnTo>
                <a:cubicBezTo>
                  <a:pt x="2228" y="15289"/>
                  <a:pt x="3626" y="12673"/>
                  <a:pt x="5418" y="10352"/>
                </a:cubicBezTo>
                <a:lnTo>
                  <a:pt x="5418" y="10352"/>
                </a:lnTo>
                <a:cubicBezTo>
                  <a:pt x="7180" y="8069"/>
                  <a:pt x="9321" y="6050"/>
                  <a:pt x="11724" y="4432"/>
                </a:cubicBezTo>
                <a:lnTo>
                  <a:pt x="11724" y="4432"/>
                </a:lnTo>
                <a:cubicBezTo>
                  <a:pt x="14098" y="2826"/>
                  <a:pt x="16735" y="1604"/>
                  <a:pt x="19546" y="889"/>
                </a:cubicBezTo>
                <a:lnTo>
                  <a:pt x="19546" y="889"/>
                </a:lnTo>
                <a:cubicBezTo>
                  <a:pt x="22341" y="172"/>
                  <a:pt x="25051" y="0"/>
                  <a:pt x="27571" y="318"/>
                </a:cubicBezTo>
                <a:lnTo>
                  <a:pt x="27571" y="318"/>
                </a:lnTo>
                <a:cubicBezTo>
                  <a:pt x="30091" y="637"/>
                  <a:pt x="32435" y="1420"/>
                  <a:pt x="34490" y="2614"/>
                </a:cubicBezTo>
                <a:lnTo>
                  <a:pt x="34490" y="2614"/>
                </a:lnTo>
                <a:cubicBezTo>
                  <a:pt x="36558" y="3822"/>
                  <a:pt x="38349" y="5441"/>
                  <a:pt x="39748" y="7405"/>
                </a:cubicBezTo>
                <a:lnTo>
                  <a:pt x="39748" y="7405"/>
                </a:lnTo>
                <a:cubicBezTo>
                  <a:pt x="41160" y="9396"/>
                  <a:pt x="42180" y="11758"/>
                  <a:pt x="42690" y="14426"/>
                </a:cubicBezTo>
                <a:lnTo>
                  <a:pt x="42690" y="14426"/>
                </a:lnTo>
                <a:cubicBezTo>
                  <a:pt x="43200" y="17133"/>
                  <a:pt x="43127" y="19921"/>
                  <a:pt x="42559" y="22628"/>
                </a:cubicBezTo>
                <a:lnTo>
                  <a:pt x="42559" y="22628"/>
                </a:lnTo>
                <a:cubicBezTo>
                  <a:pt x="41976" y="25388"/>
                  <a:pt x="40869" y="28096"/>
                  <a:pt x="39324" y="30591"/>
                </a:cubicBezTo>
                <a:lnTo>
                  <a:pt x="39324" y="30591"/>
                </a:lnTo>
                <a:cubicBezTo>
                  <a:pt x="37767" y="33112"/>
                  <a:pt x="35742" y="35421"/>
                  <a:pt x="33368" y="37359"/>
                </a:cubicBezTo>
                <a:lnTo>
                  <a:pt x="33368" y="37359"/>
                </a:lnTo>
                <a:cubicBezTo>
                  <a:pt x="30950" y="39311"/>
                  <a:pt x="28168" y="40877"/>
                  <a:pt x="25109" y="4187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5" name="Shape 1190"/>
          <p:cNvSpPr>
            <a:spLocks noChangeArrowheads="1" noGrp="1"/>
          </p:cNvSpPr>
          <p:nvPr userDrawn="1"/>
        </p:nvSpPr>
        <p:spPr bwMode="auto">
          <a:xfrm>
            <a:off x="6444261" y="1892241"/>
            <a:ext cx="969714" cy="71898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5774" y="41516"/>
                </a:moveTo>
                <a:lnTo>
                  <a:pt x="25774" y="41516"/>
                </a:lnTo>
                <a:cubicBezTo>
                  <a:pt x="22693" y="42695"/>
                  <a:pt x="19613" y="43200"/>
                  <a:pt x="16721" y="43085"/>
                </a:cubicBezTo>
                <a:lnTo>
                  <a:pt x="16721" y="43085"/>
                </a:lnTo>
                <a:cubicBezTo>
                  <a:pt x="13804" y="42962"/>
                  <a:pt x="11101" y="42210"/>
                  <a:pt x="8750" y="40916"/>
                </a:cubicBezTo>
                <a:lnTo>
                  <a:pt x="8750" y="40916"/>
                </a:lnTo>
                <a:cubicBezTo>
                  <a:pt x="6399" y="39632"/>
                  <a:pt x="4425" y="37804"/>
                  <a:pt x="2967" y="35541"/>
                </a:cubicBezTo>
                <a:lnTo>
                  <a:pt x="2967" y="35541"/>
                </a:lnTo>
                <a:cubicBezTo>
                  <a:pt x="1521" y="33306"/>
                  <a:pt x="590" y="30642"/>
                  <a:pt x="289" y="27655"/>
                </a:cubicBezTo>
                <a:lnTo>
                  <a:pt x="289" y="27655"/>
                </a:lnTo>
                <a:cubicBezTo>
                  <a:pt x="0" y="24725"/>
                  <a:pt x="364" y="21766"/>
                  <a:pt x="1257" y="18941"/>
                </a:cubicBezTo>
                <a:lnTo>
                  <a:pt x="1257" y="18941"/>
                </a:lnTo>
                <a:cubicBezTo>
                  <a:pt x="2124" y="16163"/>
                  <a:pt x="3495" y="13518"/>
                  <a:pt x="5255" y="11130"/>
                </a:cubicBezTo>
                <a:lnTo>
                  <a:pt x="5255" y="11130"/>
                </a:lnTo>
                <a:cubicBezTo>
                  <a:pt x="6977" y="8790"/>
                  <a:pt x="9077" y="6697"/>
                  <a:pt x="11453" y="4984"/>
                </a:cubicBezTo>
                <a:lnTo>
                  <a:pt x="11453" y="4984"/>
                </a:lnTo>
                <a:cubicBezTo>
                  <a:pt x="13792" y="3301"/>
                  <a:pt x="16394" y="1978"/>
                  <a:pt x="19173" y="1132"/>
                </a:cubicBezTo>
                <a:lnTo>
                  <a:pt x="19173" y="1132"/>
                </a:lnTo>
                <a:cubicBezTo>
                  <a:pt x="21939" y="294"/>
                  <a:pt x="24630" y="0"/>
                  <a:pt x="27144" y="180"/>
                </a:cubicBezTo>
                <a:lnTo>
                  <a:pt x="27144" y="180"/>
                </a:lnTo>
                <a:cubicBezTo>
                  <a:pt x="29646" y="361"/>
                  <a:pt x="31997" y="1017"/>
                  <a:pt x="34072" y="2083"/>
                </a:cubicBezTo>
                <a:lnTo>
                  <a:pt x="34072" y="2083"/>
                </a:lnTo>
                <a:cubicBezTo>
                  <a:pt x="36159" y="3148"/>
                  <a:pt x="37982" y="4642"/>
                  <a:pt x="39440" y="6497"/>
                </a:cubicBezTo>
                <a:lnTo>
                  <a:pt x="39440" y="6497"/>
                </a:lnTo>
                <a:cubicBezTo>
                  <a:pt x="40899" y="8371"/>
                  <a:pt x="41993" y="10626"/>
                  <a:pt x="42583" y="13223"/>
                </a:cubicBezTo>
                <a:lnTo>
                  <a:pt x="42583" y="13223"/>
                </a:lnTo>
                <a:cubicBezTo>
                  <a:pt x="43174" y="15858"/>
                  <a:pt x="43200" y="18608"/>
                  <a:pt x="42722" y="21328"/>
                </a:cubicBezTo>
                <a:lnTo>
                  <a:pt x="42722" y="21328"/>
                </a:lnTo>
                <a:cubicBezTo>
                  <a:pt x="42231" y="24097"/>
                  <a:pt x="41226" y="26837"/>
                  <a:pt x="39767" y="29396"/>
                </a:cubicBezTo>
                <a:lnTo>
                  <a:pt x="39767" y="29396"/>
                </a:lnTo>
                <a:cubicBezTo>
                  <a:pt x="38271" y="32012"/>
                  <a:pt x="36322" y="34438"/>
                  <a:pt x="33984" y="36502"/>
                </a:cubicBezTo>
                <a:lnTo>
                  <a:pt x="33984" y="36502"/>
                </a:lnTo>
                <a:cubicBezTo>
                  <a:pt x="31607" y="38605"/>
                  <a:pt x="28841" y="40336"/>
                  <a:pt x="25774" y="4151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" name="Shape 1191"/>
          <p:cNvSpPr>
            <a:spLocks noChangeArrowheads="1" noGrp="1"/>
          </p:cNvSpPr>
          <p:nvPr userDrawn="1"/>
        </p:nvSpPr>
        <p:spPr bwMode="auto">
          <a:xfrm>
            <a:off x="6606258" y="2905415"/>
            <a:ext cx="1148926" cy="10557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6656" y="41074"/>
                </a:moveTo>
                <a:lnTo>
                  <a:pt x="26656" y="41074"/>
                </a:lnTo>
                <a:cubicBezTo>
                  <a:pt x="23557" y="42448"/>
                  <a:pt x="20448" y="43128"/>
                  <a:pt x="17487" y="43167"/>
                </a:cubicBezTo>
                <a:lnTo>
                  <a:pt x="17487" y="43167"/>
                </a:lnTo>
                <a:cubicBezTo>
                  <a:pt x="14516" y="43200"/>
                  <a:pt x="11725" y="42591"/>
                  <a:pt x="9285" y="41398"/>
                </a:cubicBezTo>
                <a:lnTo>
                  <a:pt x="9285" y="41398"/>
                </a:lnTo>
                <a:cubicBezTo>
                  <a:pt x="6855" y="40213"/>
                  <a:pt x="4796" y="38470"/>
                  <a:pt x="3247" y="36254"/>
                </a:cubicBezTo>
                <a:lnTo>
                  <a:pt x="3247" y="36254"/>
                </a:lnTo>
                <a:cubicBezTo>
                  <a:pt x="1719" y="34065"/>
                  <a:pt x="710" y="31428"/>
                  <a:pt x="349" y="28441"/>
                </a:cubicBezTo>
                <a:lnTo>
                  <a:pt x="349" y="28441"/>
                </a:lnTo>
                <a:cubicBezTo>
                  <a:pt x="0" y="25513"/>
                  <a:pt x="296" y="22539"/>
                  <a:pt x="1135" y="19682"/>
                </a:cubicBezTo>
                <a:lnTo>
                  <a:pt x="1135" y="19682"/>
                </a:lnTo>
                <a:cubicBezTo>
                  <a:pt x="1941" y="16883"/>
                  <a:pt x="3267" y="14194"/>
                  <a:pt x="4976" y="11758"/>
                </a:cubicBezTo>
                <a:lnTo>
                  <a:pt x="4976" y="11758"/>
                </a:lnTo>
                <a:cubicBezTo>
                  <a:pt x="6652" y="9374"/>
                  <a:pt x="8701" y="7230"/>
                  <a:pt x="11024" y="5447"/>
                </a:cubicBezTo>
                <a:lnTo>
                  <a:pt x="11024" y="5447"/>
                </a:lnTo>
                <a:cubicBezTo>
                  <a:pt x="13307" y="3699"/>
                  <a:pt x="15864" y="2286"/>
                  <a:pt x="18612" y="1341"/>
                </a:cubicBezTo>
                <a:lnTo>
                  <a:pt x="18612" y="1341"/>
                </a:lnTo>
                <a:cubicBezTo>
                  <a:pt x="21318" y="401"/>
                  <a:pt x="23982" y="0"/>
                  <a:pt x="26476" y="58"/>
                </a:cubicBezTo>
                <a:lnTo>
                  <a:pt x="26476" y="58"/>
                </a:lnTo>
                <a:cubicBezTo>
                  <a:pt x="28959" y="116"/>
                  <a:pt x="31304" y="634"/>
                  <a:pt x="33405" y="1567"/>
                </a:cubicBezTo>
                <a:lnTo>
                  <a:pt x="33405" y="1567"/>
                </a:lnTo>
                <a:cubicBezTo>
                  <a:pt x="35516" y="2507"/>
                  <a:pt x="37384" y="3860"/>
                  <a:pt x="38902" y="5597"/>
                </a:cubicBezTo>
                <a:lnTo>
                  <a:pt x="38902" y="5597"/>
                </a:lnTo>
                <a:cubicBezTo>
                  <a:pt x="40440" y="7346"/>
                  <a:pt x="41618" y="9497"/>
                  <a:pt x="42329" y="12011"/>
                </a:cubicBezTo>
                <a:lnTo>
                  <a:pt x="42329" y="12011"/>
                </a:lnTo>
                <a:cubicBezTo>
                  <a:pt x="43040" y="14564"/>
                  <a:pt x="43200" y="17265"/>
                  <a:pt x="42849" y="19967"/>
                </a:cubicBezTo>
                <a:lnTo>
                  <a:pt x="42849" y="19967"/>
                </a:lnTo>
                <a:cubicBezTo>
                  <a:pt x="42489" y="22727"/>
                  <a:pt x="41608" y="25500"/>
                  <a:pt x="40260" y="28130"/>
                </a:cubicBezTo>
                <a:lnTo>
                  <a:pt x="40260" y="28130"/>
                </a:lnTo>
                <a:cubicBezTo>
                  <a:pt x="38891" y="30819"/>
                  <a:pt x="37024" y="33352"/>
                  <a:pt x="34753" y="35561"/>
                </a:cubicBezTo>
                <a:lnTo>
                  <a:pt x="34753" y="35561"/>
                </a:lnTo>
                <a:cubicBezTo>
                  <a:pt x="32439" y="37809"/>
                  <a:pt x="29712" y="39714"/>
                  <a:pt x="26656" y="4107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7" name="Shape 1192"/>
          <p:cNvSpPr>
            <a:spLocks noChangeArrowheads="1" noGrp="1"/>
          </p:cNvSpPr>
          <p:nvPr userDrawn="1"/>
        </p:nvSpPr>
        <p:spPr bwMode="auto">
          <a:xfrm>
            <a:off x="0" y="3371866"/>
            <a:ext cx="891821" cy="10695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165" y="40168"/>
                </a:moveTo>
                <a:lnTo>
                  <a:pt x="6165" y="40168"/>
                </a:lnTo>
                <a:cubicBezTo>
                  <a:pt x="13807" y="36209"/>
                  <a:pt x="20710" y="32078"/>
                  <a:pt x="26357" y="28017"/>
                </a:cubicBezTo>
                <a:lnTo>
                  <a:pt x="26357" y="28017"/>
                </a:lnTo>
                <a:cubicBezTo>
                  <a:pt x="31852" y="24065"/>
                  <a:pt x="36254" y="20164"/>
                  <a:pt x="39153" y="16512"/>
                </a:cubicBezTo>
                <a:lnTo>
                  <a:pt x="39153" y="16512"/>
                </a:lnTo>
                <a:cubicBezTo>
                  <a:pt x="41995" y="12956"/>
                  <a:pt x="43200" y="9938"/>
                  <a:pt x="42967" y="7501"/>
                </a:cubicBezTo>
                <a:lnTo>
                  <a:pt x="42967" y="7501"/>
                </a:lnTo>
                <a:cubicBezTo>
                  <a:pt x="42747" y="5097"/>
                  <a:pt x="41149" y="3242"/>
                  <a:pt x="38346" y="1982"/>
                </a:cubicBezTo>
                <a:lnTo>
                  <a:pt x="38346" y="1982"/>
                </a:lnTo>
                <a:cubicBezTo>
                  <a:pt x="35543" y="729"/>
                  <a:pt x="31537" y="51"/>
                  <a:pt x="26438" y="25"/>
                </a:cubicBezTo>
                <a:lnTo>
                  <a:pt x="26438" y="25"/>
                </a:lnTo>
                <a:cubicBezTo>
                  <a:pt x="21298" y="0"/>
                  <a:pt x="14928" y="626"/>
                  <a:pt x="7587" y="2001"/>
                </a:cubicBezTo>
                <a:lnTo>
                  <a:pt x="7587" y="2001"/>
                </a:lnTo>
                <a:cubicBezTo>
                  <a:pt x="5140" y="2462"/>
                  <a:pt x="3074" y="2999"/>
                  <a:pt x="0" y="3594"/>
                </a:cubicBezTo>
                <a:lnTo>
                  <a:pt x="0" y="43200"/>
                </a:lnTo>
                <a:lnTo>
                  <a:pt x="0" y="43200"/>
                </a:lnTo>
                <a:cubicBezTo>
                  <a:pt x="2459" y="42208"/>
                  <a:pt x="4195" y="41191"/>
                  <a:pt x="6165" y="4016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" name="Shape 1193"/>
          <p:cNvSpPr>
            <a:spLocks noChangeArrowheads="1" noGrp="1"/>
          </p:cNvSpPr>
          <p:nvPr userDrawn="1"/>
        </p:nvSpPr>
        <p:spPr bwMode="auto">
          <a:xfrm>
            <a:off x="1044505" y="4349891"/>
            <a:ext cx="2179883" cy="10419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527" y="20014"/>
                </a:moveTo>
                <a:lnTo>
                  <a:pt x="42527" y="20014"/>
                </a:lnTo>
                <a:cubicBezTo>
                  <a:pt x="43160" y="15564"/>
                  <a:pt x="43200" y="11822"/>
                  <a:pt x="42746" y="8842"/>
                </a:cubicBezTo>
                <a:lnTo>
                  <a:pt x="42746" y="8842"/>
                </a:lnTo>
                <a:cubicBezTo>
                  <a:pt x="42299" y="5907"/>
                  <a:pt x="41371" y="3669"/>
                  <a:pt x="40039" y="2192"/>
                </a:cubicBezTo>
                <a:lnTo>
                  <a:pt x="40039" y="2192"/>
                </a:lnTo>
                <a:cubicBezTo>
                  <a:pt x="38720" y="728"/>
                  <a:pt x="36980" y="0"/>
                  <a:pt x="34894" y="91"/>
                </a:cubicBezTo>
                <a:lnTo>
                  <a:pt x="34894" y="91"/>
                </a:lnTo>
                <a:cubicBezTo>
                  <a:pt x="32797" y="182"/>
                  <a:pt x="30319" y="1102"/>
                  <a:pt x="27517" y="2967"/>
                </a:cubicBezTo>
                <a:lnTo>
                  <a:pt x="27517" y="2967"/>
                </a:lnTo>
                <a:cubicBezTo>
                  <a:pt x="24670" y="4857"/>
                  <a:pt x="21728" y="7562"/>
                  <a:pt x="18820" y="10877"/>
                </a:cubicBezTo>
                <a:lnTo>
                  <a:pt x="18820" y="10877"/>
                </a:lnTo>
                <a:cubicBezTo>
                  <a:pt x="15839" y="14277"/>
                  <a:pt x="12880" y="18334"/>
                  <a:pt x="10095" y="22829"/>
                </a:cubicBezTo>
                <a:lnTo>
                  <a:pt x="10095" y="22829"/>
                </a:lnTo>
                <a:cubicBezTo>
                  <a:pt x="7220" y="27465"/>
                  <a:pt x="4530" y="32532"/>
                  <a:pt x="2203" y="37855"/>
                </a:cubicBezTo>
                <a:lnTo>
                  <a:pt x="2203" y="37855"/>
                </a:lnTo>
                <a:cubicBezTo>
                  <a:pt x="1426" y="39634"/>
                  <a:pt x="687" y="41197"/>
                  <a:pt x="0" y="43200"/>
                </a:cubicBezTo>
                <a:lnTo>
                  <a:pt x="35671" y="43200"/>
                </a:lnTo>
                <a:lnTo>
                  <a:pt x="35671" y="43200"/>
                </a:lnTo>
                <a:cubicBezTo>
                  <a:pt x="36919" y="39996"/>
                  <a:pt x="38043" y="37363"/>
                  <a:pt x="39010" y="34456"/>
                </a:cubicBezTo>
                <a:lnTo>
                  <a:pt x="39010" y="34456"/>
                </a:lnTo>
                <a:cubicBezTo>
                  <a:pt x="40671" y="29441"/>
                  <a:pt x="41885" y="24576"/>
                  <a:pt x="42527" y="2001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9" name="Shape 1194"/>
          <p:cNvSpPr>
            <a:spLocks noChangeArrowheads="1" noGrp="1"/>
          </p:cNvSpPr>
          <p:nvPr userDrawn="1"/>
        </p:nvSpPr>
        <p:spPr bwMode="auto">
          <a:xfrm>
            <a:off x="0" y="1983125"/>
            <a:ext cx="1865770" cy="946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978" y="43120"/>
                </a:moveTo>
                <a:lnTo>
                  <a:pt x="4978" y="43120"/>
                </a:lnTo>
                <a:cubicBezTo>
                  <a:pt x="7325" y="43200"/>
                  <a:pt x="10180" y="42636"/>
                  <a:pt x="13401" y="41356"/>
                </a:cubicBezTo>
                <a:lnTo>
                  <a:pt x="13401" y="41356"/>
                </a:lnTo>
                <a:cubicBezTo>
                  <a:pt x="16571" y="40106"/>
                  <a:pt x="19806" y="38292"/>
                  <a:pt x="22890" y="36108"/>
                </a:cubicBezTo>
                <a:lnTo>
                  <a:pt x="22890" y="36108"/>
                </a:lnTo>
                <a:cubicBezTo>
                  <a:pt x="25916" y="33970"/>
                  <a:pt x="28809" y="31491"/>
                  <a:pt x="31397" y="28838"/>
                </a:cubicBezTo>
                <a:lnTo>
                  <a:pt x="31397" y="28838"/>
                </a:lnTo>
                <a:cubicBezTo>
                  <a:pt x="33933" y="26243"/>
                  <a:pt x="36181" y="23489"/>
                  <a:pt x="38011" y="20729"/>
                </a:cubicBezTo>
                <a:lnTo>
                  <a:pt x="38011" y="20729"/>
                </a:lnTo>
                <a:cubicBezTo>
                  <a:pt x="39802" y="18033"/>
                  <a:pt x="41192" y="15322"/>
                  <a:pt x="42062" y="12735"/>
                </a:cubicBezTo>
                <a:lnTo>
                  <a:pt x="42062" y="12735"/>
                </a:lnTo>
                <a:cubicBezTo>
                  <a:pt x="42918" y="10198"/>
                  <a:pt x="43200" y="8008"/>
                  <a:pt x="42983" y="6194"/>
                </a:cubicBezTo>
                <a:lnTo>
                  <a:pt x="42983" y="6194"/>
                </a:lnTo>
                <a:cubicBezTo>
                  <a:pt x="42768" y="4401"/>
                  <a:pt x="42069" y="2977"/>
                  <a:pt x="40952" y="1958"/>
                </a:cubicBezTo>
                <a:lnTo>
                  <a:pt x="40952" y="1958"/>
                </a:lnTo>
                <a:cubicBezTo>
                  <a:pt x="39841" y="939"/>
                  <a:pt x="38312" y="325"/>
                  <a:pt x="36410" y="166"/>
                </a:cubicBezTo>
                <a:lnTo>
                  <a:pt x="36410" y="166"/>
                </a:lnTo>
                <a:cubicBezTo>
                  <a:pt x="34502" y="0"/>
                  <a:pt x="32208" y="296"/>
                  <a:pt x="29575" y="1120"/>
                </a:cubicBezTo>
                <a:lnTo>
                  <a:pt x="29575" y="1120"/>
                </a:lnTo>
                <a:cubicBezTo>
                  <a:pt x="26909" y="1951"/>
                  <a:pt x="24124" y="3252"/>
                  <a:pt x="21361" y="4907"/>
                </a:cubicBezTo>
                <a:lnTo>
                  <a:pt x="21361" y="4907"/>
                </a:lnTo>
                <a:cubicBezTo>
                  <a:pt x="18544" y="6591"/>
                  <a:pt x="15728" y="8651"/>
                  <a:pt x="13075" y="10964"/>
                </a:cubicBezTo>
                <a:lnTo>
                  <a:pt x="13075" y="10964"/>
                </a:lnTo>
                <a:cubicBezTo>
                  <a:pt x="10363" y="13335"/>
                  <a:pt x="7756" y="15973"/>
                  <a:pt x="5534" y="18748"/>
                </a:cubicBezTo>
                <a:lnTo>
                  <a:pt x="5534" y="18748"/>
                </a:lnTo>
                <a:cubicBezTo>
                  <a:pt x="3313" y="21516"/>
                  <a:pt x="1470" y="24414"/>
                  <a:pt x="0" y="27306"/>
                </a:cubicBezTo>
                <a:lnTo>
                  <a:pt x="0" y="41465"/>
                </a:lnTo>
                <a:lnTo>
                  <a:pt x="0" y="41465"/>
                </a:lnTo>
                <a:cubicBezTo>
                  <a:pt x="1470" y="42477"/>
                  <a:pt x="2919" y="43048"/>
                  <a:pt x="4978" y="4312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0" name="Shape 1195"/>
          <p:cNvSpPr>
            <a:spLocks noChangeArrowheads="1" noGrp="1"/>
          </p:cNvSpPr>
          <p:nvPr userDrawn="1"/>
        </p:nvSpPr>
        <p:spPr bwMode="auto">
          <a:xfrm>
            <a:off x="1" y="602458"/>
            <a:ext cx="994550" cy="5109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9328" y="39986"/>
                </a:moveTo>
                <a:lnTo>
                  <a:pt x="9328" y="39986"/>
                </a:lnTo>
                <a:cubicBezTo>
                  <a:pt x="14096" y="38004"/>
                  <a:pt x="18742" y="35608"/>
                  <a:pt x="22935" y="32971"/>
                </a:cubicBezTo>
                <a:lnTo>
                  <a:pt x="22935" y="32971"/>
                </a:lnTo>
                <a:cubicBezTo>
                  <a:pt x="27054" y="30387"/>
                  <a:pt x="30793" y="27549"/>
                  <a:pt x="33871" y="24644"/>
                </a:cubicBezTo>
                <a:lnTo>
                  <a:pt x="33871" y="24644"/>
                </a:lnTo>
                <a:cubicBezTo>
                  <a:pt x="36898" y="21793"/>
                  <a:pt x="39337" y="18848"/>
                  <a:pt x="40956" y="15969"/>
                </a:cubicBezTo>
                <a:lnTo>
                  <a:pt x="40956" y="15969"/>
                </a:lnTo>
                <a:cubicBezTo>
                  <a:pt x="42537" y="13132"/>
                  <a:pt x="43200" y="10615"/>
                  <a:pt x="43051" y="8460"/>
                </a:cubicBezTo>
                <a:lnTo>
                  <a:pt x="43051" y="8460"/>
                </a:lnTo>
                <a:cubicBezTo>
                  <a:pt x="42904" y="6332"/>
                  <a:pt x="41961" y="4551"/>
                  <a:pt x="40319" y="3199"/>
                </a:cubicBezTo>
                <a:lnTo>
                  <a:pt x="40319" y="3199"/>
                </a:lnTo>
                <a:cubicBezTo>
                  <a:pt x="38675" y="1847"/>
                  <a:pt x="36335" y="910"/>
                  <a:pt x="33379" y="454"/>
                </a:cubicBezTo>
                <a:lnTo>
                  <a:pt x="33379" y="454"/>
                </a:lnTo>
                <a:cubicBezTo>
                  <a:pt x="30414" y="0"/>
                  <a:pt x="26809" y="40"/>
                  <a:pt x="22629" y="655"/>
                </a:cubicBezTo>
                <a:lnTo>
                  <a:pt x="22629" y="655"/>
                </a:lnTo>
                <a:cubicBezTo>
                  <a:pt x="18411" y="1258"/>
                  <a:pt x="13889" y="2409"/>
                  <a:pt x="9476" y="3975"/>
                </a:cubicBezTo>
                <a:lnTo>
                  <a:pt x="9476" y="3975"/>
                </a:lnTo>
                <a:cubicBezTo>
                  <a:pt x="6313" y="5087"/>
                  <a:pt x="3308" y="6425"/>
                  <a:pt x="0" y="7925"/>
                </a:cubicBezTo>
                <a:lnTo>
                  <a:pt x="0" y="43199"/>
                </a:lnTo>
                <a:lnTo>
                  <a:pt x="0" y="43199"/>
                </a:lnTo>
                <a:cubicBezTo>
                  <a:pt x="3308" y="42328"/>
                  <a:pt x="6287" y="41244"/>
                  <a:pt x="9328" y="3998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1" name="Shape 1196"/>
          <p:cNvSpPr>
            <a:spLocks noChangeArrowheads="1" noGrp="1"/>
          </p:cNvSpPr>
          <p:nvPr userDrawn="1"/>
        </p:nvSpPr>
        <p:spPr bwMode="auto">
          <a:xfrm>
            <a:off x="2226451" y="0"/>
            <a:ext cx="1045067" cy="2886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77" y="10544"/>
                </a:moveTo>
                <a:lnTo>
                  <a:pt x="5377" y="10544"/>
                </a:lnTo>
                <a:cubicBezTo>
                  <a:pt x="3534" y="13743"/>
                  <a:pt x="2076" y="17179"/>
                  <a:pt x="1165" y="20734"/>
                </a:cubicBezTo>
                <a:lnTo>
                  <a:pt x="1165" y="20734"/>
                </a:lnTo>
                <a:cubicBezTo>
                  <a:pt x="256" y="24312"/>
                  <a:pt x="0" y="27629"/>
                  <a:pt x="326" y="30568"/>
                </a:cubicBezTo>
                <a:lnTo>
                  <a:pt x="326" y="30568"/>
                </a:lnTo>
                <a:cubicBezTo>
                  <a:pt x="653" y="33531"/>
                  <a:pt x="1574" y="36090"/>
                  <a:pt x="3009" y="38104"/>
                </a:cubicBezTo>
                <a:lnTo>
                  <a:pt x="3009" y="38104"/>
                </a:lnTo>
                <a:cubicBezTo>
                  <a:pt x="4444" y="40118"/>
                  <a:pt x="6381" y="41563"/>
                  <a:pt x="8726" y="42345"/>
                </a:cubicBezTo>
                <a:lnTo>
                  <a:pt x="8726" y="42345"/>
                </a:lnTo>
                <a:cubicBezTo>
                  <a:pt x="11071" y="43104"/>
                  <a:pt x="13812" y="43200"/>
                  <a:pt x="16845" y="42488"/>
                </a:cubicBezTo>
                <a:lnTo>
                  <a:pt x="16845" y="42488"/>
                </a:lnTo>
                <a:cubicBezTo>
                  <a:pt x="19844" y="41777"/>
                  <a:pt x="22842" y="40355"/>
                  <a:pt x="25665" y="38412"/>
                </a:cubicBezTo>
                <a:lnTo>
                  <a:pt x="25665" y="38412"/>
                </a:lnTo>
                <a:cubicBezTo>
                  <a:pt x="28465" y="36492"/>
                  <a:pt x="31090" y="34051"/>
                  <a:pt x="33423" y="31279"/>
                </a:cubicBezTo>
                <a:lnTo>
                  <a:pt x="33423" y="31279"/>
                </a:lnTo>
                <a:cubicBezTo>
                  <a:pt x="35710" y="28554"/>
                  <a:pt x="37705" y="25520"/>
                  <a:pt x="39280" y="22322"/>
                </a:cubicBezTo>
                <a:lnTo>
                  <a:pt x="39280" y="22322"/>
                </a:lnTo>
                <a:cubicBezTo>
                  <a:pt x="40831" y="19171"/>
                  <a:pt x="41963" y="15852"/>
                  <a:pt x="42581" y="12534"/>
                </a:cubicBezTo>
                <a:lnTo>
                  <a:pt x="42581" y="12534"/>
                </a:lnTo>
                <a:cubicBezTo>
                  <a:pt x="43176" y="9265"/>
                  <a:pt x="43200" y="6894"/>
                  <a:pt x="42745" y="4288"/>
                </a:cubicBezTo>
                <a:lnTo>
                  <a:pt x="42745" y="4288"/>
                </a:lnTo>
                <a:cubicBezTo>
                  <a:pt x="42430" y="2439"/>
                  <a:pt x="41858" y="1421"/>
                  <a:pt x="41065" y="0"/>
                </a:cubicBezTo>
                <a:lnTo>
                  <a:pt x="15399" y="0"/>
                </a:lnTo>
                <a:lnTo>
                  <a:pt x="15399" y="0"/>
                </a:lnTo>
                <a:cubicBezTo>
                  <a:pt x="14174" y="0"/>
                  <a:pt x="12972" y="1444"/>
                  <a:pt x="11828" y="2629"/>
                </a:cubicBezTo>
                <a:lnTo>
                  <a:pt x="11828" y="2629"/>
                </a:lnTo>
                <a:cubicBezTo>
                  <a:pt x="9401" y="5117"/>
                  <a:pt x="7198" y="7392"/>
                  <a:pt x="5377" y="1054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2" name="Shape 1197"/>
          <p:cNvSpPr>
            <a:spLocks noChangeArrowheads="1" noGrp="1"/>
          </p:cNvSpPr>
          <p:nvPr userDrawn="1"/>
        </p:nvSpPr>
        <p:spPr bwMode="auto">
          <a:xfrm>
            <a:off x="3776698" y="-948"/>
            <a:ext cx="841867" cy="192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64" y="13013"/>
                </a:moveTo>
                <a:lnTo>
                  <a:pt x="564" y="13013"/>
                </a:lnTo>
                <a:cubicBezTo>
                  <a:pt x="0" y="17777"/>
                  <a:pt x="86" y="22222"/>
                  <a:pt x="753" y="26133"/>
                </a:cubicBezTo>
                <a:lnTo>
                  <a:pt x="753" y="26133"/>
                </a:lnTo>
                <a:cubicBezTo>
                  <a:pt x="1419" y="30080"/>
                  <a:pt x="2650" y="33493"/>
                  <a:pt x="4344" y="36195"/>
                </a:cubicBezTo>
                <a:lnTo>
                  <a:pt x="4344" y="36195"/>
                </a:lnTo>
                <a:cubicBezTo>
                  <a:pt x="6067" y="38897"/>
                  <a:pt x="8240" y="40888"/>
                  <a:pt x="10760" y="41955"/>
                </a:cubicBezTo>
                <a:lnTo>
                  <a:pt x="10760" y="41955"/>
                </a:lnTo>
                <a:cubicBezTo>
                  <a:pt x="13280" y="43022"/>
                  <a:pt x="16147" y="43200"/>
                  <a:pt x="19217" y="42346"/>
                </a:cubicBezTo>
                <a:lnTo>
                  <a:pt x="19217" y="42346"/>
                </a:lnTo>
                <a:cubicBezTo>
                  <a:pt x="22287" y="41457"/>
                  <a:pt x="25256" y="39644"/>
                  <a:pt x="28022" y="37120"/>
                </a:cubicBezTo>
                <a:lnTo>
                  <a:pt x="28022" y="37120"/>
                </a:lnTo>
                <a:cubicBezTo>
                  <a:pt x="30745" y="34631"/>
                  <a:pt x="33236" y="31430"/>
                  <a:pt x="35394" y="27803"/>
                </a:cubicBezTo>
                <a:lnTo>
                  <a:pt x="35394" y="27803"/>
                </a:lnTo>
                <a:cubicBezTo>
                  <a:pt x="37523" y="24213"/>
                  <a:pt x="39304" y="20160"/>
                  <a:pt x="40622" y="15928"/>
                </a:cubicBezTo>
                <a:lnTo>
                  <a:pt x="40622" y="15928"/>
                </a:lnTo>
                <a:cubicBezTo>
                  <a:pt x="41925" y="11733"/>
                  <a:pt x="42780" y="7964"/>
                  <a:pt x="43084" y="3520"/>
                </a:cubicBezTo>
                <a:lnTo>
                  <a:pt x="43084" y="3520"/>
                </a:lnTo>
                <a:cubicBezTo>
                  <a:pt x="43171" y="2168"/>
                  <a:pt x="43200" y="213"/>
                  <a:pt x="43185" y="213"/>
                </a:cubicBezTo>
                <a:lnTo>
                  <a:pt x="4127" y="213"/>
                </a:lnTo>
                <a:lnTo>
                  <a:pt x="4127" y="213"/>
                </a:lnTo>
                <a:cubicBezTo>
                  <a:pt x="4040" y="213"/>
                  <a:pt x="3953" y="0"/>
                  <a:pt x="3866" y="213"/>
                </a:cubicBezTo>
                <a:lnTo>
                  <a:pt x="3866" y="213"/>
                </a:lnTo>
                <a:cubicBezTo>
                  <a:pt x="2288" y="4408"/>
                  <a:pt x="1129" y="8319"/>
                  <a:pt x="564" y="1301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" name="Shape 1198"/>
          <p:cNvSpPr>
            <a:spLocks noChangeArrowheads="1" noGrp="1"/>
          </p:cNvSpPr>
          <p:nvPr userDrawn="1"/>
        </p:nvSpPr>
        <p:spPr bwMode="auto">
          <a:xfrm>
            <a:off x="5058267" y="0"/>
            <a:ext cx="680154" cy="1075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362" y="16796"/>
                </a:moveTo>
                <a:lnTo>
                  <a:pt x="1362" y="16796"/>
                </a:lnTo>
                <a:cubicBezTo>
                  <a:pt x="2384" y="23158"/>
                  <a:pt x="3961" y="27866"/>
                  <a:pt x="5969" y="32193"/>
                </a:cubicBezTo>
                <a:lnTo>
                  <a:pt x="5969" y="32193"/>
                </a:lnTo>
                <a:cubicBezTo>
                  <a:pt x="7994" y="36583"/>
                  <a:pt x="10450" y="39446"/>
                  <a:pt x="13193" y="41227"/>
                </a:cubicBezTo>
                <a:lnTo>
                  <a:pt x="13193" y="41227"/>
                </a:lnTo>
                <a:cubicBezTo>
                  <a:pt x="15953" y="43009"/>
                  <a:pt x="18982" y="43200"/>
                  <a:pt x="22173" y="41863"/>
                </a:cubicBezTo>
                <a:lnTo>
                  <a:pt x="22173" y="41863"/>
                </a:lnTo>
                <a:cubicBezTo>
                  <a:pt x="25328" y="40591"/>
                  <a:pt x="28321" y="37601"/>
                  <a:pt x="31046" y="33656"/>
                </a:cubicBezTo>
                <a:lnTo>
                  <a:pt x="31046" y="33656"/>
                </a:lnTo>
                <a:cubicBezTo>
                  <a:pt x="33735" y="29711"/>
                  <a:pt x="36119" y="24622"/>
                  <a:pt x="38127" y="18832"/>
                </a:cubicBezTo>
                <a:lnTo>
                  <a:pt x="38127" y="18832"/>
                </a:lnTo>
                <a:cubicBezTo>
                  <a:pt x="40098" y="13106"/>
                  <a:pt x="41676" y="8334"/>
                  <a:pt x="42733" y="1526"/>
                </a:cubicBezTo>
                <a:lnTo>
                  <a:pt x="42733" y="1526"/>
                </a:lnTo>
                <a:cubicBezTo>
                  <a:pt x="42913" y="445"/>
                  <a:pt x="43056" y="0"/>
                  <a:pt x="43200" y="0"/>
                </a:cubicBezTo>
                <a:lnTo>
                  <a:pt x="53" y="0"/>
                </a:lnTo>
                <a:lnTo>
                  <a:pt x="53" y="0"/>
                </a:lnTo>
                <a:cubicBezTo>
                  <a:pt x="0" y="3817"/>
                  <a:pt x="466" y="11197"/>
                  <a:pt x="1362" y="16796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4" name="Shape 1199"/>
          <p:cNvSpPr>
            <a:spLocks noChangeArrowheads="1" noGrp="1"/>
          </p:cNvSpPr>
          <p:nvPr userDrawn="1"/>
        </p:nvSpPr>
        <p:spPr bwMode="auto">
          <a:xfrm>
            <a:off x="9401950" y="0"/>
            <a:ext cx="431799" cy="1380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69" y="2229"/>
                </a:moveTo>
                <a:lnTo>
                  <a:pt x="169" y="2229"/>
                </a:lnTo>
                <a:cubicBezTo>
                  <a:pt x="508" y="6390"/>
                  <a:pt x="1411" y="10155"/>
                  <a:pt x="2935" y="14713"/>
                </a:cubicBezTo>
                <a:lnTo>
                  <a:pt x="2935" y="14713"/>
                </a:lnTo>
                <a:cubicBezTo>
                  <a:pt x="4489" y="19321"/>
                  <a:pt x="6494" y="23283"/>
                  <a:pt x="8808" y="27049"/>
                </a:cubicBezTo>
                <a:lnTo>
                  <a:pt x="8808" y="27049"/>
                </a:lnTo>
                <a:cubicBezTo>
                  <a:pt x="11124" y="30864"/>
                  <a:pt x="13778" y="33935"/>
                  <a:pt x="16545" y="36561"/>
                </a:cubicBezTo>
                <a:lnTo>
                  <a:pt x="16545" y="36561"/>
                </a:lnTo>
                <a:cubicBezTo>
                  <a:pt x="19312" y="39137"/>
                  <a:pt x="22221" y="40970"/>
                  <a:pt x="25072" y="42011"/>
                </a:cubicBezTo>
                <a:lnTo>
                  <a:pt x="25072" y="42011"/>
                </a:lnTo>
                <a:cubicBezTo>
                  <a:pt x="27924" y="43051"/>
                  <a:pt x="30720" y="43200"/>
                  <a:pt x="33289" y="42407"/>
                </a:cubicBezTo>
                <a:lnTo>
                  <a:pt x="33289" y="42407"/>
                </a:lnTo>
                <a:cubicBezTo>
                  <a:pt x="35858" y="41614"/>
                  <a:pt x="37919" y="39880"/>
                  <a:pt x="39501" y="37502"/>
                </a:cubicBezTo>
                <a:lnTo>
                  <a:pt x="39501" y="37502"/>
                </a:lnTo>
                <a:cubicBezTo>
                  <a:pt x="41053" y="35124"/>
                  <a:pt x="42127" y="32053"/>
                  <a:pt x="42663" y="28535"/>
                </a:cubicBezTo>
                <a:lnTo>
                  <a:pt x="42663" y="28535"/>
                </a:lnTo>
                <a:cubicBezTo>
                  <a:pt x="43171" y="25067"/>
                  <a:pt x="43200" y="21154"/>
                  <a:pt x="42663" y="16992"/>
                </a:cubicBezTo>
                <a:lnTo>
                  <a:pt x="42663" y="16992"/>
                </a:lnTo>
                <a:cubicBezTo>
                  <a:pt x="42127" y="12880"/>
                  <a:pt x="41053" y="9858"/>
                  <a:pt x="39444" y="5499"/>
                </a:cubicBezTo>
                <a:lnTo>
                  <a:pt x="39444" y="5499"/>
                </a:lnTo>
                <a:cubicBezTo>
                  <a:pt x="38541" y="3071"/>
                  <a:pt x="37524" y="0"/>
                  <a:pt x="36423" y="0"/>
                </a:cubicBezTo>
                <a:lnTo>
                  <a:pt x="0" y="0"/>
                </a:lnTo>
                <a:lnTo>
                  <a:pt x="0" y="0"/>
                </a:lnTo>
                <a:cubicBezTo>
                  <a:pt x="28" y="0"/>
                  <a:pt x="56" y="990"/>
                  <a:pt x="169" y="222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5" name="Shape 1200"/>
          <p:cNvSpPr>
            <a:spLocks noChangeArrowheads="1" noGrp="1"/>
          </p:cNvSpPr>
          <p:nvPr userDrawn="1"/>
        </p:nvSpPr>
        <p:spPr bwMode="auto">
          <a:xfrm>
            <a:off x="8769207" y="-1266"/>
            <a:ext cx="466511" cy="2053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1463" y="4861"/>
                </a:moveTo>
                <a:lnTo>
                  <a:pt x="1463" y="4861"/>
                </a:lnTo>
                <a:cubicBezTo>
                  <a:pt x="496" y="7293"/>
                  <a:pt x="0" y="9792"/>
                  <a:pt x="78" y="12756"/>
                </a:cubicBezTo>
                <a:lnTo>
                  <a:pt x="78" y="12756"/>
                </a:lnTo>
                <a:cubicBezTo>
                  <a:pt x="130" y="15787"/>
                  <a:pt x="757" y="18918"/>
                  <a:pt x="2012" y="22249"/>
                </a:cubicBezTo>
                <a:lnTo>
                  <a:pt x="2012" y="22249"/>
                </a:lnTo>
                <a:cubicBezTo>
                  <a:pt x="3266" y="25613"/>
                  <a:pt x="5043" y="28644"/>
                  <a:pt x="7186" y="31409"/>
                </a:cubicBezTo>
                <a:lnTo>
                  <a:pt x="7186" y="31409"/>
                </a:lnTo>
                <a:cubicBezTo>
                  <a:pt x="9328" y="34173"/>
                  <a:pt x="11838" y="36505"/>
                  <a:pt x="14530" y="38370"/>
                </a:cubicBezTo>
                <a:lnTo>
                  <a:pt x="14530" y="38370"/>
                </a:lnTo>
                <a:cubicBezTo>
                  <a:pt x="17222" y="40268"/>
                  <a:pt x="20097" y="41601"/>
                  <a:pt x="22998" y="42367"/>
                </a:cubicBezTo>
                <a:lnTo>
                  <a:pt x="22998" y="42367"/>
                </a:lnTo>
                <a:cubicBezTo>
                  <a:pt x="25872" y="43100"/>
                  <a:pt x="28747" y="43200"/>
                  <a:pt x="31465" y="42600"/>
                </a:cubicBezTo>
                <a:lnTo>
                  <a:pt x="31465" y="42600"/>
                </a:lnTo>
                <a:cubicBezTo>
                  <a:pt x="34183" y="41967"/>
                  <a:pt x="36456" y="40701"/>
                  <a:pt x="38259" y="38903"/>
                </a:cubicBezTo>
                <a:lnTo>
                  <a:pt x="38259" y="38903"/>
                </a:lnTo>
                <a:cubicBezTo>
                  <a:pt x="40037" y="37138"/>
                  <a:pt x="41344" y="34906"/>
                  <a:pt x="42128" y="32341"/>
                </a:cubicBezTo>
                <a:lnTo>
                  <a:pt x="42128" y="32341"/>
                </a:lnTo>
                <a:cubicBezTo>
                  <a:pt x="42912" y="29777"/>
                  <a:pt x="43200" y="26912"/>
                  <a:pt x="42938" y="23881"/>
                </a:cubicBezTo>
                <a:lnTo>
                  <a:pt x="42938" y="23881"/>
                </a:lnTo>
                <a:cubicBezTo>
                  <a:pt x="42677" y="20883"/>
                  <a:pt x="41867" y="17686"/>
                  <a:pt x="40508" y="14522"/>
                </a:cubicBezTo>
                <a:lnTo>
                  <a:pt x="40508" y="14522"/>
                </a:lnTo>
                <a:cubicBezTo>
                  <a:pt x="39149" y="11357"/>
                  <a:pt x="37345" y="8460"/>
                  <a:pt x="35254" y="5928"/>
                </a:cubicBezTo>
                <a:lnTo>
                  <a:pt x="35254" y="5928"/>
                </a:lnTo>
                <a:cubicBezTo>
                  <a:pt x="33189" y="3429"/>
                  <a:pt x="30812" y="1798"/>
                  <a:pt x="28303" y="133"/>
                </a:cubicBezTo>
                <a:lnTo>
                  <a:pt x="28303" y="133"/>
                </a:lnTo>
                <a:cubicBezTo>
                  <a:pt x="28094" y="0"/>
                  <a:pt x="27885" y="266"/>
                  <a:pt x="27676" y="266"/>
                </a:cubicBezTo>
                <a:lnTo>
                  <a:pt x="4886" y="266"/>
                </a:lnTo>
                <a:lnTo>
                  <a:pt x="4886" y="266"/>
                </a:lnTo>
                <a:cubicBezTo>
                  <a:pt x="3449" y="266"/>
                  <a:pt x="2273" y="2864"/>
                  <a:pt x="1463" y="4861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6" name="Shape 1201"/>
          <p:cNvSpPr>
            <a:spLocks noChangeArrowheads="1" noGrp="1"/>
          </p:cNvSpPr>
          <p:nvPr userDrawn="1"/>
        </p:nvSpPr>
        <p:spPr bwMode="auto">
          <a:xfrm>
            <a:off x="9994335" y="-631"/>
            <a:ext cx="373097" cy="843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7548" y="17992"/>
                </a:moveTo>
                <a:lnTo>
                  <a:pt x="7548" y="17992"/>
                </a:lnTo>
                <a:cubicBezTo>
                  <a:pt x="10228" y="23746"/>
                  <a:pt x="13201" y="28690"/>
                  <a:pt x="16273" y="32662"/>
                </a:cubicBezTo>
                <a:lnTo>
                  <a:pt x="16273" y="32662"/>
                </a:lnTo>
                <a:cubicBezTo>
                  <a:pt x="19312" y="36633"/>
                  <a:pt x="22482" y="39552"/>
                  <a:pt x="25521" y="41173"/>
                </a:cubicBezTo>
                <a:lnTo>
                  <a:pt x="25521" y="41173"/>
                </a:lnTo>
                <a:cubicBezTo>
                  <a:pt x="28560" y="42794"/>
                  <a:pt x="31468" y="43200"/>
                  <a:pt x="34082" y="41983"/>
                </a:cubicBezTo>
                <a:lnTo>
                  <a:pt x="34082" y="41983"/>
                </a:lnTo>
                <a:cubicBezTo>
                  <a:pt x="36697" y="40848"/>
                  <a:pt x="38723" y="38336"/>
                  <a:pt x="40193" y="34769"/>
                </a:cubicBezTo>
                <a:lnTo>
                  <a:pt x="40193" y="34769"/>
                </a:lnTo>
                <a:cubicBezTo>
                  <a:pt x="41664" y="31203"/>
                  <a:pt x="42579" y="26664"/>
                  <a:pt x="42873" y="21396"/>
                </a:cubicBezTo>
                <a:lnTo>
                  <a:pt x="42873" y="21396"/>
                </a:lnTo>
                <a:cubicBezTo>
                  <a:pt x="43200" y="16128"/>
                  <a:pt x="42938" y="12075"/>
                  <a:pt x="42088" y="5753"/>
                </a:cubicBezTo>
                <a:lnTo>
                  <a:pt x="42088" y="5753"/>
                </a:lnTo>
                <a:cubicBezTo>
                  <a:pt x="41794" y="3403"/>
                  <a:pt x="41370" y="323"/>
                  <a:pt x="40879" y="323"/>
                </a:cubicBezTo>
                <a:lnTo>
                  <a:pt x="0" y="323"/>
                </a:lnTo>
                <a:lnTo>
                  <a:pt x="0" y="323"/>
                </a:lnTo>
                <a:cubicBezTo>
                  <a:pt x="196" y="323"/>
                  <a:pt x="359" y="0"/>
                  <a:pt x="555" y="647"/>
                </a:cubicBezTo>
                <a:lnTo>
                  <a:pt x="555" y="647"/>
                </a:lnTo>
                <a:cubicBezTo>
                  <a:pt x="2483" y="7536"/>
                  <a:pt x="4868" y="12237"/>
                  <a:pt x="7548" y="17992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7" name="Shape 1202"/>
          <p:cNvSpPr>
            <a:spLocks noChangeArrowheads="1" noGrp="1"/>
          </p:cNvSpPr>
          <p:nvPr userDrawn="1"/>
        </p:nvSpPr>
        <p:spPr bwMode="auto">
          <a:xfrm>
            <a:off x="12020973" y="4275"/>
            <a:ext cx="171026" cy="11922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641" y="5278"/>
                </a:moveTo>
                <a:lnTo>
                  <a:pt x="641" y="5278"/>
                </a:lnTo>
                <a:cubicBezTo>
                  <a:pt x="1568" y="8433"/>
                  <a:pt x="3564" y="11244"/>
                  <a:pt x="6700" y="15144"/>
                </a:cubicBezTo>
                <a:lnTo>
                  <a:pt x="6700" y="15144"/>
                </a:lnTo>
                <a:cubicBezTo>
                  <a:pt x="9837" y="19047"/>
                  <a:pt x="14043" y="22833"/>
                  <a:pt x="19390" y="27136"/>
                </a:cubicBezTo>
                <a:lnTo>
                  <a:pt x="19390" y="27136"/>
                </a:lnTo>
                <a:cubicBezTo>
                  <a:pt x="24665" y="31439"/>
                  <a:pt x="29512" y="35225"/>
                  <a:pt x="35572" y="38725"/>
                </a:cubicBezTo>
                <a:lnTo>
                  <a:pt x="35572" y="38725"/>
                </a:lnTo>
                <a:cubicBezTo>
                  <a:pt x="38423" y="40388"/>
                  <a:pt x="43200" y="41765"/>
                  <a:pt x="43200" y="43199"/>
                </a:cubicBezTo>
                <a:lnTo>
                  <a:pt x="43200" y="631"/>
                </a:lnTo>
                <a:lnTo>
                  <a:pt x="43200" y="631"/>
                </a:lnTo>
                <a:cubicBezTo>
                  <a:pt x="43200" y="0"/>
                  <a:pt x="42558" y="1893"/>
                  <a:pt x="41203" y="1893"/>
                </a:cubicBezTo>
                <a:lnTo>
                  <a:pt x="213" y="1893"/>
                </a:lnTo>
                <a:lnTo>
                  <a:pt x="213" y="1893"/>
                </a:lnTo>
                <a:cubicBezTo>
                  <a:pt x="0" y="1893"/>
                  <a:pt x="71" y="3499"/>
                  <a:pt x="641" y="527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8" name="Shape 1203"/>
          <p:cNvSpPr>
            <a:spLocks noChangeArrowheads="1" noGrp="1"/>
          </p:cNvSpPr>
          <p:nvPr userDrawn="1"/>
        </p:nvSpPr>
        <p:spPr bwMode="auto">
          <a:xfrm>
            <a:off x="11791243" y="787707"/>
            <a:ext cx="403013" cy="305266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3670" y="8223"/>
                </a:moveTo>
                <a:lnTo>
                  <a:pt x="33670" y="8223"/>
                </a:lnTo>
                <a:cubicBezTo>
                  <a:pt x="30282" y="6117"/>
                  <a:pt x="26803" y="4369"/>
                  <a:pt x="23415" y="3047"/>
                </a:cubicBezTo>
                <a:lnTo>
                  <a:pt x="23415" y="3047"/>
                </a:lnTo>
                <a:cubicBezTo>
                  <a:pt x="20057" y="1725"/>
                  <a:pt x="16789" y="829"/>
                  <a:pt x="13825" y="403"/>
                </a:cubicBezTo>
                <a:lnTo>
                  <a:pt x="13825" y="403"/>
                </a:lnTo>
                <a:cubicBezTo>
                  <a:pt x="10830" y="0"/>
                  <a:pt x="8107" y="89"/>
                  <a:pt x="5899" y="761"/>
                </a:cubicBezTo>
                <a:lnTo>
                  <a:pt x="5899" y="761"/>
                </a:lnTo>
                <a:cubicBezTo>
                  <a:pt x="3630" y="1411"/>
                  <a:pt x="2057" y="2621"/>
                  <a:pt x="1149" y="4212"/>
                </a:cubicBezTo>
                <a:lnTo>
                  <a:pt x="1149" y="4212"/>
                </a:lnTo>
                <a:cubicBezTo>
                  <a:pt x="242" y="5803"/>
                  <a:pt x="0" y="7819"/>
                  <a:pt x="423" y="10127"/>
                </a:cubicBezTo>
                <a:lnTo>
                  <a:pt x="423" y="10127"/>
                </a:lnTo>
                <a:cubicBezTo>
                  <a:pt x="847" y="12435"/>
                  <a:pt x="1936" y="15034"/>
                  <a:pt x="3690" y="17813"/>
                </a:cubicBezTo>
                <a:lnTo>
                  <a:pt x="3690" y="17813"/>
                </a:lnTo>
                <a:cubicBezTo>
                  <a:pt x="5445" y="20591"/>
                  <a:pt x="7865" y="23525"/>
                  <a:pt x="10951" y="26483"/>
                </a:cubicBezTo>
                <a:lnTo>
                  <a:pt x="10951" y="26483"/>
                </a:lnTo>
                <a:cubicBezTo>
                  <a:pt x="14067" y="29486"/>
                  <a:pt x="17515" y="32175"/>
                  <a:pt x="21146" y="34506"/>
                </a:cubicBezTo>
                <a:lnTo>
                  <a:pt x="21146" y="34506"/>
                </a:lnTo>
                <a:cubicBezTo>
                  <a:pt x="24746" y="36857"/>
                  <a:pt x="28497" y="38808"/>
                  <a:pt x="32157" y="40263"/>
                </a:cubicBezTo>
                <a:lnTo>
                  <a:pt x="32157" y="40263"/>
                </a:lnTo>
                <a:cubicBezTo>
                  <a:pt x="35818" y="41742"/>
                  <a:pt x="38904" y="42706"/>
                  <a:pt x="42079" y="43109"/>
                </a:cubicBezTo>
                <a:lnTo>
                  <a:pt x="42079" y="43109"/>
                </a:lnTo>
                <a:cubicBezTo>
                  <a:pt x="42533" y="43154"/>
                  <a:pt x="42957" y="43177"/>
                  <a:pt x="42957" y="43200"/>
                </a:cubicBezTo>
                <a:lnTo>
                  <a:pt x="42957" y="15886"/>
                </a:lnTo>
                <a:lnTo>
                  <a:pt x="42957" y="15886"/>
                </a:lnTo>
                <a:cubicBezTo>
                  <a:pt x="42957" y="15796"/>
                  <a:pt x="43200" y="15707"/>
                  <a:pt x="43078" y="15595"/>
                </a:cubicBezTo>
                <a:lnTo>
                  <a:pt x="43078" y="15595"/>
                </a:lnTo>
                <a:cubicBezTo>
                  <a:pt x="39993" y="12839"/>
                  <a:pt x="37089" y="10351"/>
                  <a:pt x="33670" y="822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" name="Shape 1204"/>
          <p:cNvSpPr>
            <a:spLocks noChangeArrowheads="1" noGrp="1"/>
          </p:cNvSpPr>
          <p:nvPr userDrawn="1"/>
        </p:nvSpPr>
        <p:spPr bwMode="auto">
          <a:xfrm>
            <a:off x="11886354" y="1387790"/>
            <a:ext cx="305646" cy="382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259" y="303"/>
                </a:moveTo>
                <a:lnTo>
                  <a:pt x="21259" y="303"/>
                </a:lnTo>
                <a:cubicBezTo>
                  <a:pt x="16592" y="0"/>
                  <a:pt x="12365" y="231"/>
                  <a:pt x="8935" y="1127"/>
                </a:cubicBezTo>
                <a:lnTo>
                  <a:pt x="8935" y="1127"/>
                </a:lnTo>
                <a:cubicBezTo>
                  <a:pt x="5424" y="2004"/>
                  <a:pt x="3031" y="3453"/>
                  <a:pt x="1675" y="5332"/>
                </a:cubicBezTo>
                <a:lnTo>
                  <a:pt x="1675" y="5332"/>
                </a:lnTo>
                <a:cubicBezTo>
                  <a:pt x="279" y="7229"/>
                  <a:pt x="0" y="9556"/>
                  <a:pt x="717" y="12186"/>
                </a:cubicBezTo>
                <a:lnTo>
                  <a:pt x="717" y="12186"/>
                </a:lnTo>
                <a:cubicBezTo>
                  <a:pt x="1475" y="14835"/>
                  <a:pt x="3269" y="17788"/>
                  <a:pt x="6142" y="20902"/>
                </a:cubicBezTo>
                <a:lnTo>
                  <a:pt x="6142" y="20902"/>
                </a:lnTo>
                <a:cubicBezTo>
                  <a:pt x="9054" y="24051"/>
                  <a:pt x="13002" y="27344"/>
                  <a:pt x="17990" y="30619"/>
                </a:cubicBezTo>
                <a:lnTo>
                  <a:pt x="17990" y="30619"/>
                </a:lnTo>
                <a:cubicBezTo>
                  <a:pt x="23016" y="33930"/>
                  <a:pt x="28042" y="36900"/>
                  <a:pt x="33826" y="39405"/>
                </a:cubicBezTo>
                <a:lnTo>
                  <a:pt x="33826" y="39405"/>
                </a:lnTo>
                <a:cubicBezTo>
                  <a:pt x="37136" y="40837"/>
                  <a:pt x="41404" y="42090"/>
                  <a:pt x="43200" y="43200"/>
                </a:cubicBezTo>
                <a:lnTo>
                  <a:pt x="43200" y="5118"/>
                </a:lnTo>
                <a:lnTo>
                  <a:pt x="43200" y="5118"/>
                </a:lnTo>
                <a:cubicBezTo>
                  <a:pt x="41404" y="4223"/>
                  <a:pt x="38413" y="3453"/>
                  <a:pt x="35779" y="2791"/>
                </a:cubicBezTo>
                <a:lnTo>
                  <a:pt x="35779" y="2791"/>
                </a:lnTo>
                <a:cubicBezTo>
                  <a:pt x="30475" y="1467"/>
                  <a:pt x="25927" y="608"/>
                  <a:pt x="21259" y="30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0" name="Shape 1205"/>
          <p:cNvSpPr>
            <a:spLocks noChangeArrowheads="1" noGrp="1"/>
          </p:cNvSpPr>
          <p:nvPr userDrawn="1"/>
        </p:nvSpPr>
        <p:spPr bwMode="auto">
          <a:xfrm>
            <a:off x="12093786" y="2343174"/>
            <a:ext cx="98212" cy="3557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5337" y="9054"/>
                </a:moveTo>
                <a:lnTo>
                  <a:pt x="5337" y="9054"/>
                </a:lnTo>
                <a:cubicBezTo>
                  <a:pt x="620" y="12400"/>
                  <a:pt x="0" y="16437"/>
                  <a:pt x="3600" y="20917"/>
                </a:cubicBezTo>
                <a:lnTo>
                  <a:pt x="3600" y="20917"/>
                </a:lnTo>
                <a:cubicBezTo>
                  <a:pt x="7324" y="25473"/>
                  <a:pt x="13282" y="30491"/>
                  <a:pt x="25324" y="35721"/>
                </a:cubicBezTo>
                <a:lnTo>
                  <a:pt x="25324" y="35721"/>
                </a:lnTo>
                <a:cubicBezTo>
                  <a:pt x="30910" y="38182"/>
                  <a:pt x="37613" y="40681"/>
                  <a:pt x="43200" y="43200"/>
                </a:cubicBezTo>
                <a:lnTo>
                  <a:pt x="43200" y="0"/>
                </a:lnTo>
                <a:lnTo>
                  <a:pt x="43200" y="0"/>
                </a:lnTo>
                <a:cubicBezTo>
                  <a:pt x="43200" y="346"/>
                  <a:pt x="34758" y="807"/>
                  <a:pt x="30289" y="1403"/>
                </a:cubicBezTo>
                <a:lnTo>
                  <a:pt x="30289" y="1403"/>
                </a:lnTo>
                <a:cubicBezTo>
                  <a:pt x="17006" y="3133"/>
                  <a:pt x="10055" y="5767"/>
                  <a:pt x="5337" y="905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" name="Shape 1206"/>
          <p:cNvSpPr>
            <a:spLocks noChangeArrowheads="1" noGrp="1"/>
          </p:cNvSpPr>
          <p:nvPr userDrawn="1"/>
        </p:nvSpPr>
        <p:spPr bwMode="auto">
          <a:xfrm>
            <a:off x="6902309" y="4528333"/>
            <a:ext cx="1409134" cy="8635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2741" y="43200"/>
                </a:moveTo>
                <a:lnTo>
                  <a:pt x="42741" y="43200"/>
                </a:lnTo>
                <a:cubicBezTo>
                  <a:pt x="42913" y="41266"/>
                  <a:pt x="43025" y="39515"/>
                  <a:pt x="43070" y="37631"/>
                </a:cubicBezTo>
                <a:lnTo>
                  <a:pt x="43070" y="37631"/>
                </a:lnTo>
                <a:cubicBezTo>
                  <a:pt x="43199" y="32190"/>
                  <a:pt x="42819" y="26810"/>
                  <a:pt x="41893" y="21828"/>
                </a:cubicBezTo>
                <a:lnTo>
                  <a:pt x="41893" y="21828"/>
                </a:lnTo>
                <a:cubicBezTo>
                  <a:pt x="40985" y="16965"/>
                  <a:pt x="39618" y="12918"/>
                  <a:pt x="37948" y="9655"/>
                </a:cubicBezTo>
                <a:lnTo>
                  <a:pt x="37948" y="9655"/>
                </a:lnTo>
                <a:cubicBezTo>
                  <a:pt x="36286" y="6431"/>
                  <a:pt x="34314" y="3999"/>
                  <a:pt x="32132" y="2384"/>
                </a:cubicBezTo>
                <a:lnTo>
                  <a:pt x="32132" y="2384"/>
                </a:lnTo>
                <a:cubicBezTo>
                  <a:pt x="29962" y="776"/>
                  <a:pt x="27574" y="0"/>
                  <a:pt x="25073" y="118"/>
                </a:cubicBezTo>
                <a:lnTo>
                  <a:pt x="25073" y="118"/>
                </a:lnTo>
                <a:cubicBezTo>
                  <a:pt x="22563" y="237"/>
                  <a:pt x="19907" y="1282"/>
                  <a:pt x="17226" y="3357"/>
                </a:cubicBezTo>
                <a:lnTo>
                  <a:pt x="17226" y="3357"/>
                </a:lnTo>
                <a:cubicBezTo>
                  <a:pt x="14509" y="5464"/>
                  <a:pt x="11991" y="8459"/>
                  <a:pt x="9758" y="12117"/>
                </a:cubicBezTo>
                <a:lnTo>
                  <a:pt x="9758" y="12117"/>
                </a:lnTo>
                <a:cubicBezTo>
                  <a:pt x="7474" y="15849"/>
                  <a:pt x="5475" y="20299"/>
                  <a:pt x="3857" y="25203"/>
                </a:cubicBezTo>
                <a:lnTo>
                  <a:pt x="3857" y="25203"/>
                </a:lnTo>
                <a:cubicBezTo>
                  <a:pt x="2206" y="30241"/>
                  <a:pt x="943" y="35722"/>
                  <a:pt x="215" y="41457"/>
                </a:cubicBezTo>
                <a:lnTo>
                  <a:pt x="215" y="41457"/>
                </a:lnTo>
                <a:cubicBezTo>
                  <a:pt x="138" y="42067"/>
                  <a:pt x="68" y="42716"/>
                  <a:pt x="0" y="43200"/>
                </a:cubicBezTo>
                <a:lnTo>
                  <a:pt x="42741" y="432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" name="Shape 1207"/>
          <p:cNvSpPr>
            <a:spLocks noChangeArrowheads="1" noGrp="1"/>
          </p:cNvSpPr>
          <p:nvPr userDrawn="1"/>
        </p:nvSpPr>
        <p:spPr bwMode="auto">
          <a:xfrm>
            <a:off x="11292840" y="4535933"/>
            <a:ext cx="899159" cy="855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779" y="36775"/>
                </a:moveTo>
                <a:lnTo>
                  <a:pt x="2779" y="36775"/>
                </a:lnTo>
                <a:cubicBezTo>
                  <a:pt x="3471" y="38948"/>
                  <a:pt x="4298" y="40762"/>
                  <a:pt x="5261" y="43200"/>
                </a:cubicBezTo>
                <a:lnTo>
                  <a:pt x="43200" y="43200"/>
                </a:lnTo>
                <a:lnTo>
                  <a:pt x="43200" y="16868"/>
                </a:lnTo>
                <a:lnTo>
                  <a:pt x="43200" y="16868"/>
                </a:lnTo>
                <a:cubicBezTo>
                  <a:pt x="40759" y="13720"/>
                  <a:pt x="38128" y="10979"/>
                  <a:pt x="35403" y="8693"/>
                </a:cubicBezTo>
                <a:lnTo>
                  <a:pt x="35403" y="8693"/>
                </a:lnTo>
                <a:cubicBezTo>
                  <a:pt x="31959" y="5800"/>
                  <a:pt x="28610" y="3596"/>
                  <a:pt x="25193" y="2148"/>
                </a:cubicBezTo>
                <a:lnTo>
                  <a:pt x="25193" y="2148"/>
                </a:lnTo>
                <a:cubicBezTo>
                  <a:pt x="21803" y="703"/>
                  <a:pt x="18494" y="0"/>
                  <a:pt x="15430" y="103"/>
                </a:cubicBezTo>
                <a:lnTo>
                  <a:pt x="15430" y="103"/>
                </a:lnTo>
                <a:cubicBezTo>
                  <a:pt x="12352" y="214"/>
                  <a:pt x="9532" y="1149"/>
                  <a:pt x="7105" y="3019"/>
                </a:cubicBezTo>
                <a:lnTo>
                  <a:pt x="7105" y="3019"/>
                </a:lnTo>
                <a:cubicBezTo>
                  <a:pt x="4650" y="4905"/>
                  <a:pt x="2861" y="7590"/>
                  <a:pt x="1694" y="10851"/>
                </a:cubicBezTo>
                <a:lnTo>
                  <a:pt x="1694" y="10851"/>
                </a:lnTo>
                <a:cubicBezTo>
                  <a:pt x="515" y="14176"/>
                  <a:pt x="0" y="18034"/>
                  <a:pt x="149" y="22383"/>
                </a:cubicBezTo>
                <a:lnTo>
                  <a:pt x="149" y="22383"/>
                </a:lnTo>
                <a:cubicBezTo>
                  <a:pt x="311" y="26834"/>
                  <a:pt x="1179" y="31732"/>
                  <a:pt x="2779" y="3677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599" y="5391882"/>
            <a:ext cx="10972800" cy="827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468666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4DD35C3-21A0-4EF9-918E-2D5226C340E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0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4F746F0-B2C7-482B-A33D-CBC53CF30FB7}" type="slidenum">
              <a:rPr/>
              <a:t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bg1"/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52825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743310" y="38099"/>
            <a:ext cx="11125814" cy="5162339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0" tIns="0" rIns="0" bIns="0" numCol="1" spcCol="0" rtlCol="0" fromWordArt="0" anchor="ctr" anchorCtr="0" forceAA="0" upright="0" compatLnSpc="0">
            <a:noAutofit/>
          </a:bodyPr>
          <a:p>
            <a:pPr marL="0" indent="0" algn="ctr">
              <a:buFont typeface="Arial"/>
              <a:buNone/>
              <a:defRPr/>
            </a:pP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Тема презентации: "Основы программирования на Python".</a:t>
            </a:r>
            <a:b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</a:b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ctr">
              <a:defRPr/>
            </a:pPr>
            <a:endParaRPr sz="2800">
              <a:solidFill>
                <a:schemeClr val="tx1"/>
              </a:solidFill>
              <a:latin typeface="Asana"/>
              <a:cs typeface="Asana"/>
            </a:endParaRPr>
          </a:p>
          <a:p>
            <a:pPr algn="ctr">
              <a:defRPr/>
            </a:pPr>
            <a:endParaRPr sz="2800">
              <a:solidFill>
                <a:schemeClr val="tx1"/>
              </a:solidFill>
              <a:latin typeface="Asana"/>
              <a:cs typeface="Asana"/>
            </a:endParaRPr>
          </a:p>
          <a:p>
            <a:pPr algn="r">
              <a:defRPr/>
            </a:pP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 </a:t>
            </a: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r">
              <a:defRPr/>
            </a:pP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r">
              <a:defRPr/>
            </a:pP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r">
              <a:defRPr/>
            </a:pP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Выполнил: студент 3 курса</a:t>
            </a: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r">
              <a:defRPr/>
            </a:pP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Ермолов Артем</a:t>
            </a:r>
            <a:endParaRPr sz="2800" b="0" i="0" u="none">
              <a:solidFill>
                <a:schemeClr val="tx1"/>
              </a:solidFill>
              <a:latin typeface="Asana"/>
              <a:ea typeface="Asana"/>
              <a:cs typeface="Asana"/>
            </a:endParaRPr>
          </a:p>
          <a:p>
            <a:pPr algn="ctr">
              <a:defRPr/>
            </a:pP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									Группа КCиК - 3</a:t>
            </a:r>
            <a:r>
              <a:rPr sz="2800" b="0" i="0" u="none">
                <a:solidFill>
                  <a:schemeClr val="tx1"/>
                </a:solidFill>
                <a:latin typeface="Asana"/>
                <a:ea typeface="Asana"/>
                <a:cs typeface="Asana"/>
              </a:rPr>
              <a:t>1</a:t>
            </a:r>
            <a:endParaRPr sz="2800">
              <a:solidFill>
                <a:schemeClr val="tx1"/>
              </a:solidFill>
              <a:latin typeface="Asana"/>
              <a:cs typeface="Asana"/>
            </a:endParaRPr>
          </a:p>
        </p:txBody>
      </p:sp>
      <p:pic>
        <p:nvPicPr>
          <p:cNvPr id="180738934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123949" y="2278789"/>
            <a:ext cx="3810974" cy="2540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10089" name=""/>
          <p:cNvSpPr/>
          <p:nvPr/>
        </p:nvSpPr>
        <p:spPr bwMode="auto">
          <a:xfrm flipH="0" flipV="0">
            <a:off x="734400" y="268604"/>
            <a:ext cx="11145329" cy="4358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Python — это высокоуровневый язык программирования, который был создан в начале 90-х годов. Он стал популярным благодаря своей простоте и универсальности. Python используется для различных задач, таких как веб-разработка, анализ данных, автоматизация процессов, создание игр и многие другие. Его удобный синтаксис позволяет разработчикам быстро писать и понимать код, что делает его отличным выбором как для новичков, так и для опытных программистов.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Основные особенности языка: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1. </a:t>
            </a:r>
            <a:r>
              <a:rPr sz="2000" b="1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Простота</a:t>
            </a: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: 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  - Python имеет лаконичный и понятный синтаксис, что позволяет сосредоточиться на решении задач, а не на особенностях языка. Это делает его идеальным для начинающих.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2. </a:t>
            </a:r>
            <a:r>
              <a:rPr sz="2000" b="1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Читаемость</a:t>
            </a: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: 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  - Код на Python легко читается и воспринимается. Это достигается благодаря четким правилам оформления кода, что снижает вероятность ошибок и облегчает совместную работу над проектами.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3. </a:t>
            </a:r>
            <a:r>
              <a:rPr sz="2000" b="1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Универсальность</a:t>
            </a: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: 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   - Python можно использовать в различных сферах: от веб-разработки (с помощью фреймворков, таких как Django и Flask) до анализа данных (с помощью библиотек, таких как Pandas и NumPy), машинного обучения (с использованием TensorFlow и Scikit-learn) и даже в научных расчётах.</a:t>
            </a: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b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</a:br>
            <a:r>
              <a:rPr sz="2000" b="0" i="0" u="none">
                <a:solidFill>
                  <a:schemeClr val="tx1"/>
                </a:solidFill>
                <a:latin typeface="Carlito"/>
                <a:ea typeface="Carlito"/>
                <a:cs typeface="Carlito"/>
              </a:rPr>
              <a:t>Эти особенности делают Python одним из самых востребованных языков программирования в мире. 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1452594612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0297438" name=""/>
          <p:cNvSpPr/>
          <p:nvPr/>
        </p:nvSpPr>
        <p:spPr bwMode="auto">
          <a:xfrm flipH="0" flipV="0">
            <a:off x="734400" y="268604"/>
            <a:ext cx="1114568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1858699550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  <p:sp>
        <p:nvSpPr>
          <p:cNvPr id="1506558778" name=""/>
          <p:cNvSpPr/>
          <p:nvPr/>
        </p:nvSpPr>
        <p:spPr bwMode="auto">
          <a:xfrm flipH="0" flipV="0">
            <a:off x="553424" y="977274"/>
            <a:ext cx="11327384" cy="5700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Вот несколько простых примеров кода на Python: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  </a:t>
            </a: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1. Вывод "Hello, World!"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Этот код выводит на экран классическую фразу "Hello, World!". Это первый шаг для многих, кто начинает изучать программирование.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                        2. Работа с переменными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Объявление переменных x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=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5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y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=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10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Сумма переменных result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=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x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+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y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print 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(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"Сумма:"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,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result</a:t>
            </a: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)</a:t>
            </a: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В этом примере  две переменные `x` и `y`, присваиваем им значения и затем выводим результат их суммы.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 </a:t>
            </a: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3. Простой цикл</a:t>
            </a: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endParaRPr sz="1600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b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r>
              <a:rPr sz="16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  <a:t>Этот код использует цикл `for`, чтобы вывести номер каждой итерации от 0 до 4.</a:t>
            </a: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</p:txBody>
      </p:sp>
      <p:pic>
        <p:nvPicPr>
          <p:cNvPr id="696757327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1124498173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2119643488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133845605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57314" y="1562099"/>
            <a:ext cx="4610099" cy="933449"/>
          </a:xfrm>
          <a:prstGeom prst="rect">
            <a:avLst/>
          </a:prstGeom>
        </p:spPr>
      </p:pic>
      <p:pic>
        <p:nvPicPr>
          <p:cNvPr id="14927697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789579" y="3116613"/>
            <a:ext cx="3155120" cy="1204359"/>
          </a:xfrm>
          <a:prstGeom prst="rect">
            <a:avLst/>
          </a:prstGeom>
        </p:spPr>
      </p:pic>
      <p:pic>
        <p:nvPicPr>
          <p:cNvPr id="20533181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86237" y="5440862"/>
            <a:ext cx="2811929" cy="998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9068296" name=""/>
          <p:cNvSpPr/>
          <p:nvPr/>
        </p:nvSpPr>
        <p:spPr bwMode="auto">
          <a:xfrm flipH="0" flipV="0">
            <a:off x="734400" y="268604"/>
            <a:ext cx="1114568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pic>
        <p:nvPicPr>
          <p:cNvPr id="614143260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  <p:sp>
        <p:nvSpPr>
          <p:cNvPr id="105339826" name=""/>
          <p:cNvSpPr/>
          <p:nvPr/>
        </p:nvSpPr>
        <p:spPr bwMode="auto">
          <a:xfrm flipH="0" flipV="0">
            <a:off x="553424" y="977274"/>
            <a:ext cx="11337464" cy="3749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 также используется в игровой разработке: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-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Pygame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библиотека, которая упрощает создание игр, предоставляет инструменты для работы с графикой, звуком и управлением.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-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Panda3D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движок для разработки 3D-игр, который позволяет создавать сложные игровые проекты.</a:t>
            </a:r>
            <a:r>
              <a:rPr sz="1400">
                <a:solidFill>
                  <a:schemeClr val="tx1"/>
                </a:solidFill>
                <a:latin typeface="Samyak Devanagari"/>
                <a:cs typeface="Samyak Devanagari"/>
              </a:rPr>
              <a:t> </a:t>
            </a: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r>
              <a:rPr sz="1400">
                <a:solidFill>
                  <a:schemeClr val="tx1"/>
                </a:solidFill>
                <a:latin typeface="Samyak Devanagari"/>
                <a:cs typeface="Samyak Devanagari"/>
              </a:rPr>
              <a:t>            </a:t>
            </a: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400">
              <a:solidFill>
                <a:schemeClr val="tx1"/>
              </a:solidFill>
              <a:latin typeface="Samyak Devanagari"/>
              <a:cs typeface="Samyak Devanagari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br>
              <a:rPr sz="1400" b="0" i="0" u="none">
                <a:solidFill>
                  <a:schemeClr val="tx1"/>
                </a:solidFill>
                <a:latin typeface="Samyak Devanagari"/>
                <a:ea typeface="Samyak Devanagari"/>
                <a:cs typeface="Samyak Devanagari"/>
              </a:rPr>
            </a:b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Веб-разработка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 широко используется для создания веб-приложений с помощью фреймворков, таких как: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-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Django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мощный фреймворк, который позволяет быстро разрабатывать сложные веб-приложения, обеспечивая безопасность и масштабируемость.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- </a:t>
            </a:r>
            <a:endParaRPr sz="1400" b="0" i="0" u="none">
              <a:solidFill>
                <a:schemeClr val="tx1"/>
              </a:solidFill>
              <a:latin typeface="Samyak Devanagari"/>
              <a:ea typeface="Samyak Devanagari"/>
              <a:cs typeface="Samyak Devanagari"/>
            </a:endParaRPr>
          </a:p>
          <a:p>
            <a:pPr>
              <a:defRPr/>
            </a:pPr>
            <a:endParaRPr sz="1600">
              <a:solidFill>
                <a:schemeClr val="tx1"/>
              </a:solidFill>
              <a:latin typeface="Samyak Devanagari"/>
              <a:cs typeface="Samyak Devanagari"/>
            </a:endParaRPr>
          </a:p>
        </p:txBody>
      </p:sp>
      <p:pic>
        <p:nvPicPr>
          <p:cNvPr id="354119398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2104895574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2104686183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pic>
        <p:nvPicPr>
          <p:cNvPr id="11144990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962274" y="1804041"/>
            <a:ext cx="5725499" cy="2015853"/>
          </a:xfrm>
          <a:prstGeom prst="rect">
            <a:avLst/>
          </a:prstGeom>
        </p:spPr>
      </p:pic>
      <p:pic>
        <p:nvPicPr>
          <p:cNvPr id="14306396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933824" y="4817268"/>
            <a:ext cx="3382349" cy="19025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644484" name=""/>
          <p:cNvSpPr/>
          <p:nvPr/>
        </p:nvSpPr>
        <p:spPr bwMode="auto">
          <a:xfrm flipH="0" flipV="0">
            <a:off x="734400" y="268604"/>
            <a:ext cx="1114568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591179762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  <p:sp>
        <p:nvSpPr>
          <p:cNvPr id="2064943815" name=""/>
          <p:cNvSpPr/>
          <p:nvPr/>
        </p:nvSpPr>
        <p:spPr bwMode="auto">
          <a:xfrm flipH="0" flipV="0">
            <a:off x="2266278" y="268604"/>
            <a:ext cx="8008523" cy="1433735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Задача: Найти сумму чисел в списке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Шаг 1: Определение списка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Сначала создадим список с числами, для которых мы хотим найти сумму. Например:                                                                                                      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numbers = [1, 2, 3, 4, 5]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Шаг 2: Инициализация переменной для суммы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Создадим переменную, которая будет хранить текущую сумму. Начнем с нуля:</a:t>
            </a:r>
            <a:r>
              <a:rPr lang="ru-RU" sz="1400">
                <a:solidFill>
                  <a:schemeClr val="tx1"/>
                </a:solidFill>
              </a:rPr>
              <a:t> 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python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total_sum = 0</a:t>
            </a:r>
            <a:endParaRPr sz="1400">
              <a:solidFill>
                <a:schemeClr val="tx1"/>
              </a:solidFill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261592372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sp>
        <p:nvSpPr>
          <p:cNvPr id="758148578" name=""/>
          <p:cNvSpPr/>
          <p:nvPr/>
        </p:nvSpPr>
        <p:spPr bwMode="auto">
          <a:xfrm flipH="0" flipV="0">
            <a:off x="2334600" y="1398908"/>
            <a:ext cx="7940901" cy="414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Шаг 3: Проход по элементам списка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Используем цикл `for`, чтобы пройтись по каждому числу в списке и добавлять его к `total_sum`: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for num in numbers: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   total_sum += num  # добавляем текущее число к общей сумме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Шаг 4: Вывод результата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После завершения цикла выведем получившуюся сумму: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print("Сумма чисел в списке:", total_sum)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Полный код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Теперь соберем все вместе: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python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numbers = [1, 2, 3, 4, 5]  # Определяем список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total_sum = 0              # Инициализируем сумму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🟥 Проходим по каждому элементу списка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for num in numbers: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   total_sum += num  # Добавляем число к общей сумме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Выводим результат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  <a:p>
            <a:pPr>
              <a:defRPr/>
            </a:pPr>
            <a:r>
              <a:rPr lang="ru-RU" sz="1400" b="0" i="0" u="none" strike="noStrike" cap="none" spc="0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print("Сумма чисел в списке:", total_sum)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Объяснение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1.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Определение списка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Мы создали список `numbers`, который содержит числа от 1 до 5.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2.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Инициализация суммы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Переменная `total_sum` инициализируется нулем, чтобы мы могли добавлять к ней значения из списка.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3.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Цикл for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Мы проходим по каждому элементу списка. Для каждого элемента `num` прибавляем его значение к `total_sum` с помощью оператора `+=`.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4. </a:t>
            </a:r>
            <a:r>
              <a:rPr sz="1400" b="1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Вывод результата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: После завершения цикла мы выводим общую сумму чисел в списке.</a:t>
            </a:r>
            <a:endParaRPr sz="1400">
              <a:solidFill>
                <a:schemeClr val="tx1"/>
              </a:solidFill>
            </a:endParaRPr>
          </a:p>
        </p:txBody>
      </p:sp>
      <p:pic>
        <p:nvPicPr>
          <p:cNvPr id="662359086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304799" y="304799"/>
            <a:ext cx="171450" cy="171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2178319" name=""/>
          <p:cNvSpPr/>
          <p:nvPr/>
        </p:nvSpPr>
        <p:spPr bwMode="auto">
          <a:xfrm flipH="0" flipV="0">
            <a:off x="734400" y="268604"/>
            <a:ext cx="1114568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365066334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  <p:sp>
        <p:nvSpPr>
          <p:cNvPr id="412593811" name=""/>
          <p:cNvSpPr/>
          <p:nvPr/>
        </p:nvSpPr>
        <p:spPr bwMode="auto">
          <a:xfrm flipH="0" flipV="0">
            <a:off x="2266278" y="268604"/>
            <a:ext cx="800888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332329141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sp>
        <p:nvSpPr>
          <p:cNvPr id="1148971434" name=""/>
          <p:cNvSpPr/>
          <p:nvPr/>
        </p:nvSpPr>
        <p:spPr bwMode="auto">
          <a:xfrm flipH="0" flipV="0">
            <a:off x="2334600" y="1398908"/>
            <a:ext cx="7941621" cy="30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</p:txBody>
      </p:sp>
      <p:pic>
        <p:nvPicPr>
          <p:cNvPr id="1350839780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304799" y="304799"/>
            <a:ext cx="171450" cy="171450"/>
          </a:xfrm>
          <a:prstGeom prst="rect">
            <a:avLst/>
          </a:prstGeom>
        </p:spPr>
      </p:pic>
      <p:pic>
        <p:nvPicPr>
          <p:cNvPr id="81667113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523999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7003347" name=""/>
          <p:cNvSpPr/>
          <p:nvPr/>
        </p:nvSpPr>
        <p:spPr bwMode="auto">
          <a:xfrm flipH="0" flipV="0">
            <a:off x="734400" y="268604"/>
            <a:ext cx="11145689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918262257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0" y="0"/>
            <a:ext cx="171450" cy="171450"/>
          </a:xfrm>
          <a:prstGeom prst="rect">
            <a:avLst/>
          </a:prstGeom>
        </p:spPr>
      </p:pic>
      <p:sp>
        <p:nvSpPr>
          <p:cNvPr id="793792106" name=""/>
          <p:cNvSpPr/>
          <p:nvPr/>
        </p:nvSpPr>
        <p:spPr bwMode="auto">
          <a:xfrm flipH="0" flipV="0">
            <a:off x="2266278" y="268604"/>
            <a:ext cx="8008883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864382843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152399" y="152399"/>
            <a:ext cx="171450" cy="171450"/>
          </a:xfrm>
          <a:prstGeom prst="rect">
            <a:avLst/>
          </a:prstGeom>
        </p:spPr>
      </p:pic>
      <p:sp>
        <p:nvSpPr>
          <p:cNvPr id="476729778" name=""/>
          <p:cNvSpPr/>
          <p:nvPr/>
        </p:nvSpPr>
        <p:spPr bwMode="auto">
          <a:xfrm flipH="0" flipV="0">
            <a:off x="2334600" y="1398908"/>
            <a:ext cx="7942701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В заключение, Python — это мощный и универсальный язык программирования, который находит применение в самых разных областях: от веб-разработки и анализа данных до автоматизации задач и создания игр. Его простота и читаемость делают его идеальным выбором как для начинающих, так и для профессионалов.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Независимо от того, хотите ли вы создавать сложные приложения или просто автоматизировать рутинные задачи, Python предлагает все инструменты, необходимые для успешной реализации ваших идей. </a:t>
            </a: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b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</a:br>
            <a:r>
              <a:rPr sz="1400" b="0" i="0" u="none">
                <a:solidFill>
                  <a:schemeClr val="tx1"/>
                </a:solidFill>
                <a:latin typeface="Liberation Sans"/>
                <a:ea typeface="Liberation Sans"/>
                <a:cs typeface="Liberation Sans"/>
              </a:rPr>
              <a:t>Не бойтесь экспериментировать и изучать! Начните с простых проектов и постепенно углубляйтесь в более сложные темы. Помните, что в мире программирования нет пределов для вашего развития.</a:t>
            </a:r>
            <a:endParaRPr sz="1400" b="0" i="0" u="none" strike="noStrike" cap="none" spc="0">
              <a:solidFill>
                <a:schemeClr val="tx1"/>
              </a:solidFill>
              <a:latin typeface="Liberation Sans"/>
              <a:cs typeface="Liberation Sans"/>
            </a:endParaRPr>
          </a:p>
        </p:txBody>
      </p:sp>
      <p:pic>
        <p:nvPicPr>
          <p:cNvPr id="1720155858" name=""/>
          <p:cNvPicPr>
            <a:picLocks noChangeAspect="1"/>
          </p:cNvPicPr>
          <p:nvPr/>
        </p:nvPicPr>
        <p:blipFill>
          <a:blip/>
          <a:stretch/>
        </p:blipFill>
        <p:spPr bwMode="auto">
          <a:xfrm>
            <a:off x="304799" y="304799"/>
            <a:ext cx="171450" cy="171450"/>
          </a:xfrm>
          <a:prstGeom prst="rect">
            <a:avLst/>
          </a:prstGeom>
        </p:spPr>
      </p:pic>
      <p:pic>
        <p:nvPicPr>
          <p:cNvPr id="13755172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3642824" y="3686040"/>
            <a:ext cx="4906350" cy="27598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otted">
  <a:themeElements>
    <a:clrScheme name="Basic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Anonymous</cp:lastModifiedBy>
  <cp:revision>5</cp:revision>
  <dcterms:created xsi:type="dcterms:W3CDTF">2023-08-25T13:22:51Z</dcterms:created>
  <dcterms:modified xsi:type="dcterms:W3CDTF">2025-04-09T11:38:36Z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