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08-Feb-12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6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08-Feb-12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7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08-Feb-12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93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08-Feb-12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78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08-Feb-12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23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08-Feb-12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52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08-Feb-12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81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08-Feb-12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73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08-Feb-12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40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08-Feb-12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1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08-Feb-12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68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ABE5-81F0-42D2-92CC-9E94DBEAC52B}" type="datetimeFigureOut">
              <a:rPr lang="en-CA" smtClean="0"/>
              <a:t>08-Feb-12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20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81941" y="589716"/>
            <a:ext cx="7542476" cy="5582483"/>
            <a:chOff x="981941" y="589716"/>
            <a:chExt cx="7542476" cy="5582483"/>
          </a:xfrm>
        </p:grpSpPr>
        <p:sp>
          <p:nvSpPr>
            <p:cNvPr id="15" name="Left-Right Arrow 14"/>
            <p:cNvSpPr/>
            <p:nvPr/>
          </p:nvSpPr>
          <p:spPr>
            <a:xfrm rot="5400000">
              <a:off x="1978193" y="4667963"/>
              <a:ext cx="637309" cy="304800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15747" y="3767417"/>
              <a:ext cx="2362200" cy="7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mtClean="0"/>
                <a:t>Scene</a:t>
              </a:r>
              <a:endParaRPr lang="en-CA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15747" y="5139018"/>
              <a:ext cx="2362200" cy="762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mtClean="0"/>
                <a:t>AssetManager</a:t>
              </a:r>
              <a:endParaRPr lang="en-CA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83528" y="5629834"/>
              <a:ext cx="1717072" cy="54236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smtClean="0"/>
                <a:t>Model(cone.json)</a:t>
              </a:r>
              <a:endParaRPr lang="en-CA" sz="1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5748" y="1453708"/>
              <a:ext cx="2362200" cy="1676400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90456" y="4175107"/>
              <a:ext cx="1710144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smtClean="0">
                  <a:solidFill>
                    <a:schemeClr val="bg1"/>
                  </a:solidFill>
                </a:rPr>
                <a:t>Actor (cone.json)</a:t>
              </a:r>
              <a:endParaRPr lang="en-CA" sz="140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1941" y="589716"/>
              <a:ext cx="366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smtClean="0">
                  <a:solidFill>
                    <a:schemeClr val="accent1"/>
                  </a:solidFill>
                </a:rPr>
                <a:t>A simple voxelent </a:t>
              </a:r>
              <a:r>
                <a:rPr lang="en-CA" sz="2800" smtClean="0">
                  <a:solidFill>
                    <a:schemeClr val="accent1"/>
                  </a:solidFill>
                </a:rPr>
                <a:t>scene</a:t>
              </a:r>
              <a:endParaRPr lang="en-CA" sz="280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9617" y="1453708"/>
              <a:ext cx="4114800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CA" sz="140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ar </a:t>
              </a:r>
              <a:r>
                <a:rPr lang="en-CA" sz="1400" i="1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view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;        </a:t>
              </a:r>
              <a:br>
                <a:rPr lang="en-CA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function runVoxelentApp(){            </a:t>
              </a:r>
              <a:br>
                <a:rPr lang="en-CA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CA" sz="1400" i="1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view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CA" sz="1400" b="1" smtClean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vxl.api.setup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('view-1');                   </a:t>
              </a:r>
            </a:p>
            <a:p>
              <a:r>
                <a:rPr lang="en-CA" sz="14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CA" sz="1400" b="1" smtClean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vxl.api.loadAssets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('cone2.json');                          </a:t>
              </a:r>
            </a:p>
            <a:p>
              <a:r>
                <a:rPr lang="en-CA" sz="14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CA" sz="1400" i="1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view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.start();                   </a:t>
              </a:r>
            </a:p>
            <a:p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CA" sz="1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Left-Right Arrow 12"/>
            <p:cNvSpPr/>
            <p:nvPr/>
          </p:nvSpPr>
          <p:spPr>
            <a:xfrm rot="5400000">
              <a:off x="1992047" y="3310217"/>
              <a:ext cx="609600" cy="304800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17" y="1471738"/>
              <a:ext cx="2294659" cy="16403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115747" y="1453708"/>
              <a:ext cx="621132" cy="36933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A" smtClean="0">
                  <a:solidFill>
                    <a:schemeClr val="bg1"/>
                  </a:solidFill>
                </a:rPr>
                <a:t>view</a:t>
              </a:r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09617" y="3191404"/>
              <a:ext cx="4114800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CA" sz="1400">
                  <a:latin typeface="Courier New" pitchFamily="49" charset="0"/>
                  <a:cs typeface="Courier New" pitchFamily="49" charset="0"/>
                </a:rPr>
                <a:t>&lt;body </a:t>
              </a:r>
              <a:r>
                <a:rPr lang="en-CA" sz="1400" b="1">
                  <a:latin typeface="Courier New" pitchFamily="49" charset="0"/>
                  <a:cs typeface="Courier New" pitchFamily="49" charset="0"/>
                </a:rPr>
                <a:t>onload</a:t>
              </a:r>
              <a:r>
                <a:rPr lang="en-CA" sz="1400">
                  <a:latin typeface="Courier New" pitchFamily="49" charset="0"/>
                  <a:cs typeface="Courier New" pitchFamily="49" charset="0"/>
                </a:rPr>
                <a:t>='runVoxelentApp()'&gt;</a:t>
              </a:r>
              <a:endParaRPr lang="en-CA" sz="14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9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oxelent">
      <a:dk1>
        <a:srgbClr val="292929"/>
      </a:dk1>
      <a:lt1>
        <a:sysClr val="window" lastClr="FFFFFF"/>
      </a:lt1>
      <a:dk2>
        <a:srgbClr val="BCBCBC"/>
      </a:dk2>
      <a:lt2>
        <a:srgbClr val="FFFFFF"/>
      </a:lt2>
      <a:accent1>
        <a:srgbClr val="104E8B"/>
      </a:accent1>
      <a:accent2>
        <a:srgbClr val="51B406"/>
      </a:accent2>
      <a:accent3>
        <a:srgbClr val="D63236"/>
      </a:accent3>
      <a:accent4>
        <a:srgbClr val="1874CD"/>
      </a:accent4>
      <a:accent5>
        <a:srgbClr val="86C543"/>
      </a:accent5>
      <a:accent6>
        <a:srgbClr val="FF9900"/>
      </a:accent6>
      <a:hlink>
        <a:srgbClr val="104E8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22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Cantor</dc:creator>
  <cp:lastModifiedBy>Diego Cantor</cp:lastModifiedBy>
  <cp:revision>10</cp:revision>
  <dcterms:created xsi:type="dcterms:W3CDTF">2012-02-06T23:03:52Z</dcterms:created>
  <dcterms:modified xsi:type="dcterms:W3CDTF">2012-02-11T20:29:01Z</dcterms:modified>
</cp:coreProperties>
</file>