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13"/>
  </p:notesMasterIdLst>
  <p:handoutMasterIdLst>
    <p:handoutMasterId r:id="rId14"/>
  </p:handoutMasterIdLst>
  <p:sldIdLst>
    <p:sldId id="3825" r:id="rId5"/>
    <p:sldId id="3827" r:id="rId6"/>
    <p:sldId id="3836" r:id="rId7"/>
    <p:sldId id="3828" r:id="rId8"/>
    <p:sldId id="3791" r:id="rId9"/>
    <p:sldId id="3835" r:id="rId10"/>
    <p:sldId id="3832" r:id="rId11"/>
    <p:sldId id="3834" r:id="rId12"/>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2"/>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varScale="1">
        <p:scale>
          <a:sx n="83" d="100"/>
          <a:sy n="83" d="100"/>
        </p:scale>
        <p:origin x="391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4EC18BC-8EC5-4BB0-9D97-EFDA9AAE84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681DA268-72B3-403F-9112-474F656641B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235D43-B27B-466F-B9D6-D943B2BAF900}" type="datetime1">
              <a:rPr lang="zh-CN" altLang="en-US" smtClean="0">
                <a:latin typeface="Microsoft YaHei UI" panose="020B0503020204020204" pitchFamily="34" charset="-122"/>
                <a:ea typeface="Microsoft YaHei UI" panose="020B0503020204020204" pitchFamily="34" charset="-122"/>
              </a:rPr>
              <a:t>2022/11/1</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8C5E6B4A-C2D7-4EF8-AC43-FFDF12051E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A26CAF20-3253-4179-BF3F-058B352733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5B2E2B-B9C6-4764-8408-7AA372C2A1E2}"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944300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AB4A619A-2DB5-4594-A8DA-8CD7ACB1C875}" type="datetime1">
              <a:rPr lang="zh-CN" altLang="en-US" noProof="0" smtClean="0"/>
              <a:t>2022/11/1</a:t>
            </a:fld>
            <a:endParaRPr lang="zh-CN" altLang="en-US" noProof="0">
              <a:latin typeface="Microsoft YaHei UI" panose="020B0503020204020204" pitchFamily="34" charset="-122"/>
              <a:ea typeface="Microsoft YaHei UI" panose="020B0503020204020204" pitchFamily="34" charset="-122"/>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40C6A29-4676-420C-BBE3-ACC2B80F64D4}"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40798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26570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50916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57817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316777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40C6A29-4676-420C-BBE3-ACC2B80F64D4}" type="slidenum">
              <a:rPr lang="en-US" altLang="zh-CN" smtClean="0">
                <a:latin typeface="Microsoft YaHei UI" panose="020B0503020204020204" pitchFamily="34" charset="-122"/>
                <a:ea typeface="Microsoft YaHei UI" panose="020B0503020204020204" pitchFamily="34" charset="-122"/>
              </a:rPr>
              <a:t>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562526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p>
        </p:txBody>
      </p:sp>
      <p:sp>
        <p:nvSpPr>
          <p:cNvPr id="4" name="灯片编号占位符 3"/>
          <p:cNvSpPr>
            <a:spLocks noGrp="1"/>
          </p:cNvSpPr>
          <p:nvPr>
            <p:ph type="sldNum" sz="quarter" idx="5"/>
          </p:nvPr>
        </p:nvSpPr>
        <p:spPr/>
        <p:txBody>
          <a:bodyPr rtlCol="0"/>
          <a:lstStyle/>
          <a:p>
            <a:pPr rtl="0"/>
            <a:fld id="{D40C6A29-4676-420C-BBE3-ACC2B80F64D4}" type="slidenum">
              <a:rPr lang="en-US" altLang="zh-CN" smtClean="0"/>
              <a:t>8</a:t>
            </a:fld>
            <a:endParaRPr lang="zh-CN" altLang="en-US"/>
          </a:p>
        </p:txBody>
      </p:sp>
    </p:spTree>
    <p:extLst>
      <p:ext uri="{BB962C8B-B14F-4D97-AF65-F5344CB8AC3E}">
        <p14:creationId xmlns:p14="http://schemas.microsoft.com/office/powerpoint/2010/main" val="1670162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 name="任意多边形(F)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cxnSp>
        <p:nvCxnSpPr>
          <p:cNvPr id="12" name="直接连接符​​(S)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任意多边形：形状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16" name="任意多边形：形状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18" name="椭圆形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sp>
        <p:nvSpPr>
          <p:cNvPr id="20" name="任意多边形：形状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22" name="弧形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2" name="标题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rtlCol="0" anchor="b"/>
          <a:lstStyle>
            <a:lvl1pPr algn="r">
              <a:defRPr sz="60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a:extLst>
              <a:ext uri="{FF2B5EF4-FFF2-40B4-BE49-F238E27FC236}">
                <a16:creationId xmlns:a16="http://schemas.microsoft.com/office/drawing/2014/main" id="{3527F020-BBC3-49BB-91C2-5B2CBD64B3C5}"/>
              </a:ext>
            </a:extLst>
          </p:cNvPr>
          <p:cNvSpPr>
            <a:spLocks noGrp="1"/>
          </p:cNvSpPr>
          <p:nvPr>
            <p:ph type="subTitle" idx="1" hasCustomPrompt="1"/>
          </p:nvPr>
        </p:nvSpPr>
        <p:spPr>
          <a:xfrm>
            <a:off x="5093208" y="5221224"/>
            <a:ext cx="6592824" cy="996696"/>
          </a:xfrm>
        </p:spPr>
        <p:txBody>
          <a:bodyPr rtlCol="0"/>
          <a:lstStyle>
            <a:lvl1pPr marL="0" indent="0" algn="r">
              <a:buNone/>
              <a:defRPr sz="2400">
                <a:solidFill>
                  <a:schemeClr val="bg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3 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8" name="页脚占位符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9" name="幻灯片编号占位符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任意多边形：形状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12" name="文本占位符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13" name="内容占位符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包含 2 张中等大小图片的内容">
    <p:spTree>
      <p:nvGrpSpPr>
        <p:cNvPr id="1" name=""/>
        <p:cNvGrpSpPr/>
        <p:nvPr/>
      </p:nvGrpSpPr>
      <p:grpSpPr>
        <a:xfrm>
          <a:off x="0" y="0"/>
          <a:ext cx="0" cy="0"/>
          <a:chOff x="0" y="0"/>
          <a:chExt cx="0" cy="0"/>
        </a:xfrm>
      </p:grpSpPr>
      <p:sp>
        <p:nvSpPr>
          <p:cNvPr id="20" name="图片占位符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21" name="图片占位符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10" name="椭圆形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sp>
        <p:nvSpPr>
          <p:cNvPr id="12" name="弧形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2" name="标题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日期占位符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endParaRPr>
          </a:p>
        </p:txBody>
      </p:sp>
      <p:sp>
        <p:nvSpPr>
          <p:cNvPr id="4" name="页脚占位符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p>
        </p:txBody>
      </p:sp>
      <p:sp>
        <p:nvSpPr>
          <p:cNvPr id="5" name="灯片编号占位符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endParaRPr>
          </a:p>
        </p:txBody>
      </p:sp>
      <p:sp>
        <p:nvSpPr>
          <p:cNvPr id="8" name="内容占位符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atin typeface="Microsoft YaHei UI" panose="020B0503020204020204" pitchFamily="34" charset="-122"/>
                <a:ea typeface="Microsoft YaHei UI" panose="020B0503020204020204" pitchFamily="34" charset="-122"/>
              </a:defRPr>
            </a:lvl1pPr>
            <a:lvl2pPr marL="228600">
              <a:defRPr>
                <a:latin typeface="Microsoft YaHei UI" panose="020B0503020204020204" pitchFamily="34" charset="-122"/>
                <a:ea typeface="Microsoft YaHei UI" panose="020B0503020204020204" pitchFamily="34" charset="-122"/>
              </a:defRPr>
            </a:lvl2pPr>
            <a:lvl3pPr marL="457200">
              <a:defRPr>
                <a:latin typeface="Microsoft YaHei UI" panose="020B0503020204020204" pitchFamily="34" charset="-122"/>
                <a:ea typeface="Microsoft YaHei UI" panose="020B0503020204020204" pitchFamily="34" charset="-122"/>
              </a:defRPr>
            </a:lvl3pPr>
            <a:lvl4pPr marL="685800">
              <a:defRPr>
                <a:latin typeface="Microsoft YaHei UI" panose="020B0503020204020204" pitchFamily="34" charset="-122"/>
                <a:ea typeface="Microsoft YaHei UI" panose="020B0503020204020204" pitchFamily="34" charset="-122"/>
              </a:defRPr>
            </a:lvl4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关闭">
    <p:spTree>
      <p:nvGrpSpPr>
        <p:cNvPr id="1" name=""/>
        <p:cNvGrpSpPr/>
        <p:nvPr/>
      </p:nvGrpSpPr>
      <p:grpSpPr>
        <a:xfrm>
          <a:off x="0" y="0"/>
          <a:ext cx="0" cy="0"/>
          <a:chOff x="0" y="0"/>
          <a:chExt cx="0" cy="0"/>
        </a:xfrm>
      </p:grpSpPr>
      <p:sp>
        <p:nvSpPr>
          <p:cNvPr id="10" name="椭圆形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12" name="任意多边形：形状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14" name="任意多边形：形状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16" name="任意多边形：形状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18" name="任意多边形：形状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20" name="任意多边形：形状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22" name="任意多边形：形状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2" name="标题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日期占位符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4" name="页脚占位符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8" name="内容占位符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atin typeface="Microsoft YaHei UI" panose="020B0503020204020204" pitchFamily="34" charset="-122"/>
                <a:ea typeface="Microsoft YaHei UI" panose="020B0503020204020204" pitchFamily="34" charset="-122"/>
              </a:defRPr>
            </a:lvl1pPr>
            <a:lvl2pPr marL="228600">
              <a:defRPr sz="1800">
                <a:latin typeface="Microsoft YaHei UI" panose="020B0503020204020204" pitchFamily="34" charset="-122"/>
                <a:ea typeface="Microsoft YaHei UI" panose="020B0503020204020204" pitchFamily="34" charset="-122"/>
              </a:defRPr>
            </a:lvl2pPr>
            <a:lvl3pPr marL="457200">
              <a:defRPr sz="1800">
                <a:latin typeface="Microsoft YaHei UI" panose="020B0503020204020204" pitchFamily="34" charset="-122"/>
                <a:ea typeface="Microsoft YaHei UI" panose="020B0503020204020204" pitchFamily="34" charset="-122"/>
              </a:defRPr>
            </a:lvl3pPr>
          </a:lstStyle>
          <a:p>
            <a:pPr lvl="0" rtl="0"/>
            <a:r>
              <a:rPr lang="zh-CN" altLang="en-US" noProof="0"/>
              <a:t>单击此处编辑母版文本样式</a:t>
            </a:r>
          </a:p>
          <a:p>
            <a:pPr lvl="1" rtl="0"/>
            <a:r>
              <a:rPr lang="zh-CN" altLang="en-US" noProof="0"/>
              <a:t>二级</a:t>
            </a:r>
          </a:p>
          <a:p>
            <a:pPr lvl="2" rtl="0"/>
            <a:r>
              <a:rPr lang="zh-CN" altLang="en-US" noProof="0"/>
              <a:t>三级</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3" name="页脚占位符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4" name="灯片编号占位符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5" name="任意多边形：形状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6" name="任意多边形：形状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3" name="页脚占位符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4" name="灯片编号占位符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5" name="任意多边形：形状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6" name="任意多边形：形状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7" name="标题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atin typeface="Microsoft YaHei UI" panose="020B0503020204020204" pitchFamily="34" charset="-122"/>
                <a:ea typeface="Microsoft YaHei UI" panose="020B0503020204020204" pitchFamily="34" charset="-122"/>
              </a:defRPr>
            </a:lvl1pPr>
            <a:lvl2pPr>
              <a:defRPr sz="2800">
                <a:latin typeface="Microsoft YaHei UI" panose="020B0503020204020204" pitchFamily="34" charset="-122"/>
                <a:ea typeface="Microsoft YaHei UI" panose="020B0503020204020204" pitchFamily="34" charset="-122"/>
              </a:defRPr>
            </a:lvl2pPr>
            <a:lvl3pPr>
              <a:defRPr sz="2400">
                <a:latin typeface="Microsoft YaHei UI" panose="020B0503020204020204" pitchFamily="34" charset="-122"/>
                <a:ea typeface="Microsoft YaHei UI" panose="020B0503020204020204" pitchFamily="34" charset="-122"/>
              </a:defRPr>
            </a:lvl3pPr>
            <a:lvl4pPr>
              <a:defRPr sz="2000">
                <a:latin typeface="Microsoft YaHei UI" panose="020B0503020204020204" pitchFamily="34" charset="-122"/>
                <a:ea typeface="Microsoft YaHei UI" panose="020B0503020204020204" pitchFamily="34" charset="-122"/>
              </a:defRPr>
            </a:lvl4pPr>
            <a:lvl5pPr>
              <a:defRPr sz="2000">
                <a:latin typeface="Microsoft YaHei UI" panose="020B0503020204020204" pitchFamily="34" charset="-122"/>
                <a:ea typeface="Microsoft YaHei UI" panose="020B0503020204020204" pitchFamily="34" charset="-122"/>
              </a:defRPr>
            </a:lvl5pPr>
            <a:lvl6pPr>
              <a:defRPr sz="2000"/>
            </a:lvl6pPr>
            <a:lvl7pPr>
              <a:defRPr sz="2000"/>
            </a:lvl7pPr>
            <a:lvl8pPr>
              <a:defRPr sz="2000"/>
            </a:lvl8pPr>
            <a:lvl9pPr>
              <a:defRPr sz="20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a:extLst>
              <a:ext uri="{FF2B5EF4-FFF2-40B4-BE49-F238E27FC236}">
                <a16:creationId xmlns:a16="http://schemas.microsoft.com/office/drawing/2014/main" id="{81A70783-FF31-4C4E-9196-EB169B209747}"/>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6" name="页脚占位符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7" name="灯片编号占位符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9" name="任意多边形：形状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图片占位符 2">
            <a:extLst>
              <a:ext uri="{FF2B5EF4-FFF2-40B4-BE49-F238E27FC236}">
                <a16:creationId xmlns:a16="http://schemas.microsoft.com/office/drawing/2014/main" id="{A2472CF2-2653-4B98-A416-D7A0A860ECE0}"/>
              </a:ext>
            </a:extLst>
          </p:cNvPr>
          <p:cNvSpPr>
            <a:spLocks noGrp="1"/>
          </p:cNvSpPr>
          <p:nvPr>
            <p:ph type="pic" idx="1" hasCustomPrompt="1"/>
          </p:nvPr>
        </p:nvSpPr>
        <p:spPr>
          <a:xfrm>
            <a:off x="5183188" y="987425"/>
            <a:ext cx="6172200" cy="4873625"/>
          </a:xfrm>
        </p:spPr>
        <p:txBody>
          <a:bodyPr rtlCol="0"/>
          <a:lstStyle>
            <a:lvl1pPr marL="0" indent="0">
              <a:buNone/>
              <a:defRPr sz="32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p>
        </p:txBody>
      </p:sp>
      <p:sp>
        <p:nvSpPr>
          <p:cNvPr id="4" name="文本占位符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atin typeface="Microsoft YaHei UI" panose="020B0503020204020204" pitchFamily="34" charset="-122"/>
                <a:ea typeface="Microsoft YaHei UI"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
        <p:nvSpPr>
          <p:cNvPr id="5" name="日期占位符 4">
            <a:extLst>
              <a:ext uri="{FF2B5EF4-FFF2-40B4-BE49-F238E27FC236}">
                <a16:creationId xmlns:a16="http://schemas.microsoft.com/office/drawing/2014/main" id="{62A07CB7-0520-4D64-B76C-C31AC557832D}"/>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6" name="页脚占位符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7" name="灯片编号占位符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9" name="任意多边形：形状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议程">
    <p:spTree>
      <p:nvGrpSpPr>
        <p:cNvPr id="1" name=""/>
        <p:cNvGrpSpPr/>
        <p:nvPr/>
      </p:nvGrpSpPr>
      <p:grpSpPr>
        <a:xfrm>
          <a:off x="0" y="0"/>
          <a:ext cx="0" cy="0"/>
          <a:chOff x="0" y="0"/>
          <a:chExt cx="0" cy="0"/>
        </a:xfrm>
      </p:grpSpPr>
      <p:sp>
        <p:nvSpPr>
          <p:cNvPr id="10" name="椭圆形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12" name="弧形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Microsoft YaHei UI" panose="020B0503020204020204" pitchFamily="34" charset="-122"/>
              <a:ea typeface="Microsoft YaHei UI" panose="020B0503020204020204" pitchFamily="34" charset="-122"/>
              <a:cs typeface="+mn-cs"/>
            </a:endParaRPr>
          </a:p>
        </p:txBody>
      </p:sp>
      <p:sp>
        <p:nvSpPr>
          <p:cNvPr id="14" name="椭圆形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sp>
        <p:nvSpPr>
          <p:cNvPr id="2" name="标题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atin typeface="Microsoft YaHei UI" panose="020B0503020204020204" pitchFamily="34" charset="-122"/>
                <a:ea typeface="Microsoft YaHei UI" panose="020B0503020204020204" pitchFamily="34" charset="-122"/>
              </a:defRPr>
            </a:lvl1pPr>
            <a:lvl2pPr marL="228600">
              <a:defRPr>
                <a:latin typeface="Microsoft YaHei UI" panose="020B0503020204020204" pitchFamily="34" charset="-122"/>
                <a:ea typeface="Microsoft YaHei UI" panose="020B0503020204020204" pitchFamily="34" charset="-122"/>
              </a:defRPr>
            </a:lvl2pPr>
            <a:lvl3pPr marL="457200">
              <a:defRPr>
                <a:latin typeface="Microsoft YaHei UI" panose="020B0503020204020204" pitchFamily="34" charset="-122"/>
                <a:ea typeface="Microsoft YaHei UI" panose="020B0503020204020204" pitchFamily="34" charset="-122"/>
              </a:defRPr>
            </a:lvl3pPr>
            <a:lvl4pPr>
              <a:buNone/>
              <a:defRPr/>
            </a:lvl4pPr>
          </a:lstStyle>
          <a:p>
            <a:pPr lvl="0" rtl="0"/>
            <a:r>
              <a:rPr lang="zh-CN" altLang="en-US" noProof="0"/>
              <a:t>单击此处编辑母版文本样式</a:t>
            </a:r>
          </a:p>
          <a:p>
            <a:pPr lvl="1" rtl="0"/>
            <a:r>
              <a:rPr lang="zh-CN" altLang="en-US" noProof="0"/>
              <a:t>二级</a:t>
            </a:r>
          </a:p>
          <a:p>
            <a:pPr lvl="2" rtl="0"/>
            <a:r>
              <a:rPr lang="zh-CN" altLang="en-US" noProof="0"/>
              <a:t>三级</a:t>
            </a:r>
          </a:p>
        </p:txBody>
      </p:sp>
      <p:sp>
        <p:nvSpPr>
          <p:cNvPr id="4" name="日期占位符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endParaRPr>
          </a:p>
        </p:txBody>
      </p:sp>
      <p:sp>
        <p:nvSpPr>
          <p:cNvPr id="5" name="页脚占位符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p>
        </p:txBody>
      </p:sp>
      <p:sp>
        <p:nvSpPr>
          <p:cNvPr id="6" name="幻灯片编号占位符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2 小图片">
    <p:spTree>
      <p:nvGrpSpPr>
        <p:cNvPr id="1" name=""/>
        <p:cNvGrpSpPr/>
        <p:nvPr/>
      </p:nvGrpSpPr>
      <p:grpSpPr>
        <a:xfrm>
          <a:off x="0" y="0"/>
          <a:ext cx="0" cy="0"/>
          <a:chOff x="0" y="0"/>
          <a:chExt cx="0" cy="0"/>
        </a:xfrm>
      </p:grpSpPr>
      <p:sp>
        <p:nvSpPr>
          <p:cNvPr id="22" name="图片占位符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21" name="图片占位符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p>
        </p:txBody>
      </p:sp>
      <p:sp>
        <p:nvSpPr>
          <p:cNvPr id="2" name="标题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atin typeface="Microsoft YaHei UI" panose="020B0503020204020204" pitchFamily="34" charset="-122"/>
                <a:ea typeface="Microsoft YaHei UI" panose="020B0503020204020204" pitchFamily="34" charset="-122"/>
              </a:defRPr>
            </a:lvl1pPr>
            <a:lvl2pPr marL="228600">
              <a:lnSpc>
                <a:spcPct val="110000"/>
              </a:lnSpc>
              <a:defRPr sz="2000">
                <a:latin typeface="Microsoft YaHei UI" panose="020B0503020204020204" pitchFamily="34" charset="-122"/>
                <a:ea typeface="Microsoft YaHei UI" panose="020B0503020204020204" pitchFamily="34" charset="-122"/>
              </a:defRPr>
            </a:lvl2pPr>
            <a:lvl3pPr marL="457200">
              <a:lnSpc>
                <a:spcPct val="110000"/>
              </a:lnSpc>
              <a:defRPr sz="1800">
                <a:latin typeface="Microsoft YaHei UI" panose="020B0503020204020204" pitchFamily="34" charset="-122"/>
                <a:ea typeface="Microsoft YaHei UI" panose="020B0503020204020204" pitchFamily="34" charset="-122"/>
              </a:defRPr>
            </a:lvl3pPr>
            <a:lvl4pPr marL="685800">
              <a:lnSpc>
                <a:spcPct val="110000"/>
              </a:lnSpc>
              <a:defRPr sz="1600">
                <a:latin typeface="Microsoft YaHei UI" panose="020B0503020204020204" pitchFamily="34" charset="-122"/>
                <a:ea typeface="Microsoft YaHei UI" panose="020B0503020204020204" pitchFamily="34" charset="-122"/>
              </a:defRPr>
            </a:lvl4pPr>
            <a:lvl5pPr>
              <a:lnSpc>
                <a:spcPct val="110000"/>
              </a:lnSpc>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p:txBody>
      </p:sp>
      <p:sp>
        <p:nvSpPr>
          <p:cNvPr id="4" name="日期占位符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endParaRPr>
          </a:p>
        </p:txBody>
      </p:sp>
      <p:sp>
        <p:nvSpPr>
          <p:cNvPr id="5" name="页脚占位符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p>
        </p:txBody>
      </p:sp>
      <p:sp>
        <p:nvSpPr>
          <p:cNvPr id="6" name="幻灯片编号占位符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endParaRPr>
          </a:p>
        </p:txBody>
      </p:sp>
      <p:sp>
        <p:nvSpPr>
          <p:cNvPr id="10" name="椭圆形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sp>
        <p:nvSpPr>
          <p:cNvPr id="12" name="长方形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形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8" name="弧形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14" name="椭圆形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2" name="标题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日期占位符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5" name="页脚占位符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6" name="幻灯片编号占位符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7" name="任意多边形：形状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8" name="任意多边形：形状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日期占位符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4" name="页脚占位符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5" name="灯片编号占位符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6" name="任意多边形：形状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7" name="任意多边形：形状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8" name="内容占位符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包含图片的引用幻灯片">
    <p:bg>
      <p:bgPr>
        <a:solidFill>
          <a:schemeClr val="tx1"/>
        </a:solidFill>
        <a:effectLst/>
      </p:bgPr>
    </p:bg>
    <p:spTree>
      <p:nvGrpSpPr>
        <p:cNvPr id="1" name=""/>
        <p:cNvGrpSpPr/>
        <p:nvPr/>
      </p:nvGrpSpPr>
      <p:grpSpPr>
        <a:xfrm>
          <a:off x="0" y="0"/>
          <a:ext cx="0" cy="0"/>
          <a:chOff x="0" y="0"/>
          <a:chExt cx="0" cy="0"/>
        </a:xfrm>
      </p:grpSpPr>
      <p:sp>
        <p:nvSpPr>
          <p:cNvPr id="6" name="图片占位符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r>
              <a:rPr lang="zh-CN" altLang="en-US" noProof="0"/>
              <a:t>单击图标添加图片</a:t>
            </a:r>
          </a:p>
        </p:txBody>
      </p:sp>
      <p:sp>
        <p:nvSpPr>
          <p:cNvPr id="10" name="标题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p>
        </p:txBody>
      </p:sp>
      <p:sp>
        <p:nvSpPr>
          <p:cNvPr id="11" name="日期占位符 10">
            <a:extLst>
              <a:ext uri="{FF2B5EF4-FFF2-40B4-BE49-F238E27FC236}">
                <a16:creationId xmlns:a16="http://schemas.microsoft.com/office/drawing/2014/main" id="{6B76FE53-FB67-4871-8485-71BAAFD7D1BF}"/>
              </a:ext>
            </a:extLst>
          </p:cNvPr>
          <p:cNvSpPr>
            <a:spLocks noGrp="1"/>
          </p:cNvSpPr>
          <p:nvPr>
            <p:ph type="dt" sz="half" idx="11"/>
          </p:nvPr>
        </p:nvSpPr>
        <p:spPr/>
        <p:txBody>
          <a:bodyPr rtlCol="0"/>
          <a:lstStyle>
            <a:lvl1pPr>
              <a:defRPr>
                <a:solidFill>
                  <a:schemeClr val="bg1"/>
                </a:solidFill>
                <a:latin typeface="+mn-lt"/>
              </a:defRPr>
            </a:lvl1pPr>
          </a:lstStyle>
          <a:p>
            <a:pPr rtl="0">
              <a:defRPr/>
            </a:pPr>
            <a:r>
              <a:rPr lang="en-US" altLang="zh-CN" noProof="0"/>
              <a:t>20XX/9/3</a:t>
            </a:r>
            <a:endParaRPr lang="zh-CN" altLang="en-US" noProof="0"/>
          </a:p>
        </p:txBody>
      </p:sp>
      <p:sp>
        <p:nvSpPr>
          <p:cNvPr id="12" name="页脚占位符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zh-CN" altLang="en-US" noProof="0"/>
              <a:t>演示文稿标题</a:t>
            </a:r>
          </a:p>
        </p:txBody>
      </p:sp>
      <p:sp>
        <p:nvSpPr>
          <p:cNvPr id="13" name="灯片编号占位符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en-US" altLang="zh-CN" noProof="0" smtClean="0"/>
              <a:pPr>
                <a:defRPr/>
              </a:pPr>
              <a:t>‹#›</a:t>
            </a:fld>
            <a:endParaRPr lang="zh-CN" altLang="en-US" noProof="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内容占位符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日期占位符 4">
            <a:extLst>
              <a:ext uri="{FF2B5EF4-FFF2-40B4-BE49-F238E27FC236}">
                <a16:creationId xmlns:a16="http://schemas.microsoft.com/office/drawing/2014/main" id="{63D8B65F-F709-469F-9961-4D01896CAA12}"/>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6" name="页脚占位符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7" name="灯片编号占位符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8" name="任意多边形：形状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9" name="任意多边形：形状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7" name="日期占位符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ndParaRPr>
          </a:p>
        </p:txBody>
      </p:sp>
      <p:sp>
        <p:nvSpPr>
          <p:cNvPr id="8" name="页脚占位符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ndParaRPr>
          </a:p>
        </p:txBody>
      </p:sp>
      <p:sp>
        <p:nvSpPr>
          <p:cNvPr id="9" name="幻灯片编号占位符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ndParaRPr>
          </a:p>
        </p:txBody>
      </p:sp>
      <p:sp>
        <p:nvSpPr>
          <p:cNvPr id="10" name="任意多边形：形状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Microsoft YaHei UI" panose="020B0503020204020204" pitchFamily="34" charset="-122"/>
              <a:ea typeface="Microsoft YaHei UI" panose="020B0503020204020204" pitchFamily="34" charset="-122"/>
              <a:cs typeface="+mn-cs"/>
            </a:endParaRPr>
          </a:p>
        </p:txBody>
      </p:sp>
      <p:sp>
        <p:nvSpPr>
          <p:cNvPr id="11" name="任意多边形：形状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a:t>单击此处编辑母版标题样式</a:t>
            </a:r>
          </a:p>
        </p:txBody>
      </p:sp>
      <p:sp>
        <p:nvSpPr>
          <p:cNvPr id="3" name="文本占位符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icrosoft YaHei UI" panose="020B0503020204020204" pitchFamily="34" charset="-122"/>
                <a:ea typeface="Microsoft YaHei UI" panose="020B0503020204020204" pitchFamily="34" charset="-122"/>
              </a:defRPr>
            </a:lvl1pPr>
          </a:lstStyle>
          <a:p>
            <a:pPr>
              <a:defRPr/>
            </a:pPr>
            <a:r>
              <a:rPr lang="en-US" altLang="zh-CN" noProof="0">
                <a:solidFill>
                  <a:prstClr val="black">
                    <a:tint val="75000"/>
                  </a:prstClr>
                </a:solidFill>
              </a:rPr>
              <a:t>20XX/9/3</a:t>
            </a:r>
            <a:endParaRPr lang="zh-CN" altLang="en-US" noProof="0">
              <a:solidFill>
                <a:prstClr val="black">
                  <a:tint val="75000"/>
                </a:prstClr>
              </a:solidFill>
              <a:latin typeface="Microsoft YaHei UI" panose="020B0503020204020204" pitchFamily="34" charset="-122"/>
              <a:ea typeface="Microsoft YaHei UI" panose="020B0503020204020204" pitchFamily="34" charset="-122"/>
            </a:endParaRPr>
          </a:p>
        </p:txBody>
      </p:sp>
      <p:sp>
        <p:nvSpPr>
          <p:cNvPr id="5" name="页脚占位符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icrosoft YaHei UI" panose="020B0503020204020204" pitchFamily="34" charset="-122"/>
                <a:ea typeface="Microsoft YaHei UI" panose="020B0503020204020204" pitchFamily="34" charset="-122"/>
              </a:defRPr>
            </a:lvl1pPr>
          </a:lstStyle>
          <a:p>
            <a:pPr>
              <a:defRPr/>
            </a:pPr>
            <a:r>
              <a:rPr lang="zh-CN" altLang="en-US" noProof="0">
                <a:solidFill>
                  <a:prstClr val="black">
                    <a:tint val="75000"/>
                  </a:prstClr>
                </a:solidFill>
              </a:rPr>
              <a:t>演示文稿标题</a:t>
            </a:r>
            <a:endParaRPr lang="zh-CN" altLang="en-US" noProof="0">
              <a:solidFill>
                <a:prstClr val="black">
                  <a:tint val="75000"/>
                </a:prstClr>
              </a:solidFill>
              <a:latin typeface="Microsoft YaHei UI" panose="020B0503020204020204" pitchFamily="34" charset="-122"/>
              <a:ea typeface="Microsoft YaHei UI" panose="020B0503020204020204" pitchFamily="34" charset="-122"/>
            </a:endParaRPr>
          </a:p>
        </p:txBody>
      </p:sp>
      <p:sp>
        <p:nvSpPr>
          <p:cNvPr id="6" name="幻灯片编号占位符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icrosoft YaHei UI" panose="020B0503020204020204" pitchFamily="34" charset="-122"/>
                <a:ea typeface="Microsoft YaHei UI" panose="020B0503020204020204" pitchFamily="34" charset="-122"/>
              </a:defRPr>
            </a:lvl1pPr>
          </a:lstStyle>
          <a:p>
            <a:pPr>
              <a:defRPr/>
            </a:pPr>
            <a:fld id="{D76B855D-E9CC-4FF8-AD85-6CDC7B89A0DE}" type="slidenum">
              <a:rPr lang="en-US" altLang="zh-CN" noProof="0" smtClean="0">
                <a:solidFill>
                  <a:prstClr val="black">
                    <a:tint val="75000"/>
                  </a:prstClr>
                </a:solidFill>
              </a:rPr>
              <a:pPr>
                <a:defRPr/>
              </a:pPr>
              <a:t>‹#›</a:t>
            </a:fld>
            <a:endParaRPr lang="zh-CN" altLang="en-US" noProof="0">
              <a:solidFill>
                <a:prstClr val="black">
                  <a:tint val="75000"/>
                </a:prst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08836-40C5-46C2-81BA-21AA27176925}"/>
              </a:ext>
            </a:extLst>
          </p:cNvPr>
          <p:cNvSpPr>
            <a:spLocks noGrp="1"/>
          </p:cNvSpPr>
          <p:nvPr>
            <p:ph type="ctrTitle"/>
          </p:nvPr>
        </p:nvSpPr>
        <p:spPr>
          <a:xfrm>
            <a:off x="5151931" y="1803633"/>
            <a:ext cx="6844326" cy="2386584"/>
          </a:xfrm>
        </p:spPr>
        <p:txBody>
          <a:bodyPr rtlCol="0">
            <a:normAutofit fontScale="90000"/>
          </a:bodyPr>
          <a:lstStyle/>
          <a:p>
            <a:pPr algn="ctr" rtl="0"/>
            <a:r>
              <a:rPr lang="en-US" altLang="zh-CN" b="1" dirty="0">
                <a:solidFill>
                  <a:srgbClr val="FFFFFF"/>
                </a:solidFill>
              </a:rPr>
              <a:t>World Population Dataset</a:t>
            </a:r>
            <a:endParaRPr lang="zh-CN" altLang="en-US" b="1" dirty="0"/>
          </a:p>
        </p:txBody>
      </p:sp>
      <p:sp>
        <p:nvSpPr>
          <p:cNvPr id="3" name="副标题 2">
            <a:extLst>
              <a:ext uri="{FF2B5EF4-FFF2-40B4-BE49-F238E27FC236}">
                <a16:creationId xmlns:a16="http://schemas.microsoft.com/office/drawing/2014/main" id="{72CC4EC4-809C-4FD2-AA20-009F08590DA6}"/>
              </a:ext>
            </a:extLst>
          </p:cNvPr>
          <p:cNvSpPr>
            <a:spLocks noGrp="1"/>
          </p:cNvSpPr>
          <p:nvPr>
            <p:ph type="subTitle" idx="1"/>
          </p:nvPr>
        </p:nvSpPr>
        <p:spPr>
          <a:xfrm>
            <a:off x="5277682" y="4432659"/>
            <a:ext cx="6592824" cy="996696"/>
          </a:xfrm>
        </p:spPr>
        <p:txBody>
          <a:bodyPr rtlCol="0">
            <a:normAutofit fontScale="85000" lnSpcReduction="20000"/>
          </a:bodyPr>
          <a:lstStyle/>
          <a:p>
            <a:pPr algn="ctr" rtl="0"/>
            <a:r>
              <a:rPr lang="en-US" altLang="zh-CN" dirty="0"/>
              <a:t>Team-53</a:t>
            </a:r>
          </a:p>
          <a:p>
            <a:pPr algn="ctr" rtl="0"/>
            <a:r>
              <a:rPr lang="en-US" altLang="zh-CN" dirty="0"/>
              <a:t>Lihong Luo and Boyan Yu</a:t>
            </a:r>
          </a:p>
          <a:p>
            <a:pPr algn="ctr" rtl="0"/>
            <a:r>
              <a:rPr lang="en-US" altLang="zh-CN" dirty="0"/>
              <a:t>MISY225</a:t>
            </a:r>
            <a:endParaRPr lang="zh-CN" altLang="en-US" dirty="0"/>
          </a:p>
        </p:txBody>
      </p:sp>
    </p:spTree>
    <p:extLst>
      <p:ext uri="{BB962C8B-B14F-4D97-AF65-F5344CB8AC3E}">
        <p14:creationId xmlns:p14="http://schemas.microsoft.com/office/powerpoint/2010/main" val="800962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B290457-2071-4F7C-9327-CE85A282B4D5}"/>
              </a:ext>
            </a:extLst>
          </p:cNvPr>
          <p:cNvSpPr>
            <a:spLocks noGrp="1"/>
          </p:cNvSpPr>
          <p:nvPr>
            <p:ph type="title"/>
          </p:nvPr>
        </p:nvSpPr>
        <p:spPr/>
        <p:txBody>
          <a:bodyPr rtlCol="0"/>
          <a:lstStyle/>
          <a:p>
            <a:pPr rtl="0"/>
            <a:r>
              <a:rPr lang="en-US" altLang="zh-CN" b="1" dirty="0"/>
              <a:t>brief introduction</a:t>
            </a:r>
            <a:endParaRPr lang="zh-CN" altLang="en-US" b="1" dirty="0"/>
          </a:p>
        </p:txBody>
      </p:sp>
      <p:sp>
        <p:nvSpPr>
          <p:cNvPr id="5" name="内容占位符 4">
            <a:extLst>
              <a:ext uri="{FF2B5EF4-FFF2-40B4-BE49-F238E27FC236}">
                <a16:creationId xmlns:a16="http://schemas.microsoft.com/office/drawing/2014/main" id="{B67B1E24-2840-4BB0-AE5A-2320A01CB80F}"/>
              </a:ext>
            </a:extLst>
          </p:cNvPr>
          <p:cNvSpPr>
            <a:spLocks noGrp="1"/>
          </p:cNvSpPr>
          <p:nvPr>
            <p:ph idx="1"/>
          </p:nvPr>
        </p:nvSpPr>
        <p:spPr/>
        <p:txBody>
          <a:bodyPr rtlCol="0">
            <a:normAutofit/>
          </a:bodyPr>
          <a:lstStyle/>
          <a:p>
            <a:pPr rtl="0"/>
            <a:r>
              <a:rPr lang="en-US" altLang="zh-CN" b="0" i="0" dirty="0">
                <a:effectLst/>
                <a:latin typeface="Inter"/>
              </a:rPr>
              <a:t>This Dataset contains Population data of every Country in the world.</a:t>
            </a:r>
          </a:p>
          <a:p>
            <a:pPr rtl="0"/>
            <a:r>
              <a:rPr lang="en-US" altLang="zh-CN" dirty="0">
                <a:latin typeface="Inter"/>
              </a:rPr>
              <a:t>The rapid growth of world population has caused many problems. In particular, the excessive population growth in some economically underdeveloped countries has affected the economic development, social stability and improvement of people's living standards of the whole country, and has brought many problems to human life</a:t>
            </a:r>
            <a:endParaRPr lang="zh-CN" altLang="en-US" dirty="0">
              <a:latin typeface="Inter"/>
            </a:endParaRPr>
          </a:p>
        </p:txBody>
      </p:sp>
      <p:pic>
        <p:nvPicPr>
          <p:cNvPr id="11" name="图片占位符 10" descr="男孩看着墙上的地图">
            <a:extLst>
              <a:ext uri="{FF2B5EF4-FFF2-40B4-BE49-F238E27FC236}">
                <a16:creationId xmlns:a16="http://schemas.microsoft.com/office/drawing/2014/main" id="{759DD474-D676-41A6-A2FB-30B2078418A8}"/>
              </a:ext>
            </a:extLst>
          </p:cNvPr>
          <p:cNvPicPr>
            <a:picLocks noGrp="1" noChangeAspect="1"/>
          </p:cNvPicPr>
          <p:nvPr>
            <p:ph type="pic" sz="quarter" idx="13"/>
          </p:nvPr>
        </p:nvPicPr>
        <p:blipFill rotWithShape="1">
          <a:blip r:embed="rId3"/>
          <a:srcRect t="72" b="72"/>
          <a:stretch/>
        </p:blipFill>
        <p:spPr>
          <a:xfrm>
            <a:off x="7049877" y="252457"/>
            <a:ext cx="2207046" cy="2204178"/>
          </a:xfrm>
        </p:spPr>
      </p:pic>
      <p:pic>
        <p:nvPicPr>
          <p:cNvPr id="13" name="图片占位符 12" descr="男孩在玩宇宙飞船玩具">
            <a:extLst>
              <a:ext uri="{FF2B5EF4-FFF2-40B4-BE49-F238E27FC236}">
                <a16:creationId xmlns:a16="http://schemas.microsoft.com/office/drawing/2014/main" id="{D624A4F8-65E3-4A17-A439-FE80714CDE5A}"/>
              </a:ext>
            </a:extLst>
          </p:cNvPr>
          <p:cNvPicPr>
            <a:picLocks noGrp="1" noChangeAspect="1"/>
          </p:cNvPicPr>
          <p:nvPr>
            <p:ph type="pic" sz="quarter" idx="14"/>
          </p:nvPr>
        </p:nvPicPr>
        <p:blipFill rotWithShape="1">
          <a:blip r:embed="rId4"/>
          <a:srcRect/>
          <a:stretch/>
        </p:blipFill>
        <p:spPr>
          <a:xfrm>
            <a:off x="8853700" y="1028064"/>
            <a:ext cx="3096807" cy="3096807"/>
          </a:xfrm>
        </p:spPr>
      </p:pic>
      <p:sp>
        <p:nvSpPr>
          <p:cNvPr id="14" name="日期占位符 13">
            <a:extLst>
              <a:ext uri="{FF2B5EF4-FFF2-40B4-BE49-F238E27FC236}">
                <a16:creationId xmlns:a16="http://schemas.microsoft.com/office/drawing/2014/main" id="{A01CAB10-68AF-4904-BD59-D332B297A10F}"/>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cap="none" spc="0" normalizeH="0">
                <a:ln>
                  <a:noFill/>
                </a:ln>
                <a:solidFill>
                  <a:prstClr val="black">
                    <a:tint val="75000"/>
                  </a:prstClr>
                </a:solidFill>
                <a:effectLst/>
                <a:uLnTx/>
                <a:uFillTx/>
              </a:rPr>
              <a:t>20XX/9/3</a:t>
            </a:r>
          </a:p>
        </p:txBody>
      </p:sp>
      <p:sp>
        <p:nvSpPr>
          <p:cNvPr id="15" name="页脚占位符 14">
            <a:extLst>
              <a:ext uri="{FF2B5EF4-FFF2-40B4-BE49-F238E27FC236}">
                <a16:creationId xmlns:a16="http://schemas.microsoft.com/office/drawing/2014/main" id="{96B342A5-1683-4650-BB07-B98D8B23C1FC}"/>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cap="none" spc="0" normalizeH="0">
                <a:ln>
                  <a:noFill/>
                </a:ln>
                <a:solidFill>
                  <a:prstClr val="black">
                    <a:tint val="75000"/>
                  </a:prstClr>
                </a:solidFill>
                <a:effectLst/>
                <a:uLnTx/>
                <a:uFillTx/>
              </a:rPr>
              <a:t>演示文稿标题</a:t>
            </a:r>
          </a:p>
        </p:txBody>
      </p:sp>
      <p:sp>
        <p:nvSpPr>
          <p:cNvPr id="16" name="灯片编号占位符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altLang="zh-CN" sz="1200" b="0" i="0" u="none" strike="noStrike" kern="1200" cap="none" spc="0" normalizeH="0" baseline="0" smtClean="0">
                <a:ln>
                  <a:noFill/>
                </a:ln>
                <a:solidFill>
                  <a:prstClr val="black">
                    <a:tint val="75000"/>
                  </a:prstClr>
                </a:solidFill>
                <a:effectLst/>
                <a:uLnTx/>
                <a:uFillTx/>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a:ln>
                <a:noFill/>
              </a:ln>
              <a:solidFill>
                <a:prstClr val="black">
                  <a:tint val="75000"/>
                </a:prstClr>
              </a:solidFill>
              <a:effectLst/>
              <a:uLnTx/>
              <a:uFillTx/>
            </a:endParaRPr>
          </a:p>
        </p:txBody>
      </p:sp>
      <p:sp>
        <p:nvSpPr>
          <p:cNvPr id="3" name="文本框 2">
            <a:extLst>
              <a:ext uri="{FF2B5EF4-FFF2-40B4-BE49-F238E27FC236}">
                <a16:creationId xmlns:a16="http://schemas.microsoft.com/office/drawing/2014/main" id="{14C97B5D-EBE3-ED2C-EE12-44E5B14AA8A9}"/>
              </a:ext>
            </a:extLst>
          </p:cNvPr>
          <p:cNvSpPr txBox="1"/>
          <p:nvPr/>
        </p:nvSpPr>
        <p:spPr>
          <a:xfrm>
            <a:off x="3047260" y="3246553"/>
            <a:ext cx="6094520" cy="369332"/>
          </a:xfrm>
          <a:prstGeom prst="rect">
            <a:avLst/>
          </a:prstGeom>
          <a:noFill/>
        </p:spPr>
        <p:txBody>
          <a:bodyPr wrap="square">
            <a:spAutoFit/>
          </a:bodyPr>
          <a:lstStyle/>
          <a:p>
            <a:endParaRPr lang="zh-CN" altLang="en-US" dirty="0"/>
          </a:p>
        </p:txBody>
      </p:sp>
      <p:pic>
        <p:nvPicPr>
          <p:cNvPr id="7" name="图片 6">
            <a:extLst>
              <a:ext uri="{FF2B5EF4-FFF2-40B4-BE49-F238E27FC236}">
                <a16:creationId xmlns:a16="http://schemas.microsoft.com/office/drawing/2014/main" id="{14C75A94-E9D3-0D94-87FD-EAB2907078BB}"/>
              </a:ext>
            </a:extLst>
          </p:cNvPr>
          <p:cNvPicPr>
            <a:picLocks noChangeAspect="1"/>
          </p:cNvPicPr>
          <p:nvPr/>
        </p:nvPicPr>
        <p:blipFill>
          <a:blip r:embed="rId5"/>
          <a:stretch>
            <a:fillRect/>
          </a:stretch>
        </p:blipFill>
        <p:spPr>
          <a:xfrm>
            <a:off x="6493460" y="3709619"/>
            <a:ext cx="5296639" cy="2400635"/>
          </a:xfrm>
          <a:prstGeom prst="rect">
            <a:avLst/>
          </a:prstGeom>
        </p:spPr>
      </p:pic>
    </p:spTree>
    <p:extLst>
      <p:ext uri="{BB962C8B-B14F-4D97-AF65-F5344CB8AC3E}">
        <p14:creationId xmlns:p14="http://schemas.microsoft.com/office/powerpoint/2010/main" val="1002193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8D968B52-620D-5DFC-9235-96D9E5C0A8A8}"/>
              </a:ext>
            </a:extLst>
          </p:cNvPr>
          <p:cNvPicPr>
            <a:picLocks noChangeAspect="1"/>
          </p:cNvPicPr>
          <p:nvPr/>
        </p:nvPicPr>
        <p:blipFill>
          <a:blip r:embed="rId2"/>
          <a:stretch>
            <a:fillRect/>
          </a:stretch>
        </p:blipFill>
        <p:spPr>
          <a:xfrm>
            <a:off x="578772" y="0"/>
            <a:ext cx="3033700" cy="6858000"/>
          </a:xfrm>
          <a:prstGeom prst="rect">
            <a:avLst/>
          </a:prstGeom>
        </p:spPr>
      </p:pic>
      <p:pic>
        <p:nvPicPr>
          <p:cNvPr id="15" name="图片 14">
            <a:extLst>
              <a:ext uri="{FF2B5EF4-FFF2-40B4-BE49-F238E27FC236}">
                <a16:creationId xmlns:a16="http://schemas.microsoft.com/office/drawing/2014/main" id="{0953024A-989D-D8A5-C83A-F2B2E38EAC1F}"/>
              </a:ext>
            </a:extLst>
          </p:cNvPr>
          <p:cNvPicPr>
            <a:picLocks noChangeAspect="1"/>
          </p:cNvPicPr>
          <p:nvPr/>
        </p:nvPicPr>
        <p:blipFill>
          <a:blip r:embed="rId3"/>
          <a:stretch>
            <a:fillRect/>
          </a:stretch>
        </p:blipFill>
        <p:spPr>
          <a:xfrm>
            <a:off x="3920822" y="0"/>
            <a:ext cx="3000950" cy="6858000"/>
          </a:xfrm>
          <a:prstGeom prst="rect">
            <a:avLst/>
          </a:prstGeom>
        </p:spPr>
      </p:pic>
      <p:pic>
        <p:nvPicPr>
          <p:cNvPr id="17" name="图片 16">
            <a:extLst>
              <a:ext uri="{FF2B5EF4-FFF2-40B4-BE49-F238E27FC236}">
                <a16:creationId xmlns:a16="http://schemas.microsoft.com/office/drawing/2014/main" id="{71A6BF62-1684-1B6C-BA57-C0B0F4072369}"/>
              </a:ext>
            </a:extLst>
          </p:cNvPr>
          <p:cNvPicPr>
            <a:picLocks noChangeAspect="1"/>
          </p:cNvPicPr>
          <p:nvPr/>
        </p:nvPicPr>
        <p:blipFill>
          <a:blip r:embed="rId4"/>
          <a:stretch>
            <a:fillRect/>
          </a:stretch>
        </p:blipFill>
        <p:spPr>
          <a:xfrm>
            <a:off x="7150223" y="0"/>
            <a:ext cx="3015314" cy="6858000"/>
          </a:xfrm>
          <a:prstGeom prst="rect">
            <a:avLst/>
          </a:prstGeom>
        </p:spPr>
      </p:pic>
      <p:sp>
        <p:nvSpPr>
          <p:cNvPr id="20" name="标题 1">
            <a:extLst>
              <a:ext uri="{FF2B5EF4-FFF2-40B4-BE49-F238E27FC236}">
                <a16:creationId xmlns:a16="http://schemas.microsoft.com/office/drawing/2014/main" id="{60F5E5A2-E29D-7EA8-0AEB-81453E326280}"/>
              </a:ext>
            </a:extLst>
          </p:cNvPr>
          <p:cNvSpPr>
            <a:spLocks noGrp="1"/>
          </p:cNvSpPr>
          <p:nvPr>
            <p:ph type="title"/>
          </p:nvPr>
        </p:nvSpPr>
        <p:spPr>
          <a:xfrm>
            <a:off x="6632448" y="4343400"/>
            <a:ext cx="5559552" cy="2514600"/>
          </a:xfrm>
        </p:spPr>
        <p:txBody>
          <a:bodyPr rtlCol="0">
            <a:normAutofit/>
          </a:bodyPr>
          <a:lstStyle/>
          <a:p>
            <a:br>
              <a:rPr lang="en-US" altLang="zh-CN" b="1" dirty="0">
                <a:solidFill>
                  <a:srgbClr val="FFFFFF"/>
                </a:solidFill>
              </a:rPr>
            </a:br>
            <a:r>
              <a:rPr lang="en-US" altLang="zh-CN" sz="6000" b="1" kern="100" dirty="0">
                <a:effectLst/>
                <a:latin typeface="等线" panose="02010600030101010101" pitchFamily="2" charset="-122"/>
                <a:ea typeface="仿宋" panose="02010609060101010101" pitchFamily="49" charset="-122"/>
                <a:cs typeface="Times New Roman" panose="02020603050405020304" pitchFamily="18" charset="0"/>
              </a:rPr>
              <a:t>data app demo</a:t>
            </a:r>
            <a:endParaRPr lang="zh-CN" altLang="en-US" b="1" dirty="0"/>
          </a:p>
        </p:txBody>
      </p:sp>
    </p:spTree>
    <p:extLst>
      <p:ext uri="{BB962C8B-B14F-4D97-AF65-F5344CB8AC3E}">
        <p14:creationId xmlns:p14="http://schemas.microsoft.com/office/powerpoint/2010/main" val="821668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C037F-9B04-45A9-8AE6-A8517884947F}"/>
              </a:ext>
            </a:extLst>
          </p:cNvPr>
          <p:cNvSpPr>
            <a:spLocks noGrp="1"/>
          </p:cNvSpPr>
          <p:nvPr>
            <p:ph type="title"/>
          </p:nvPr>
        </p:nvSpPr>
        <p:spPr/>
        <p:txBody>
          <a:bodyPr rtlCol="0">
            <a:normAutofit fontScale="90000"/>
          </a:bodyPr>
          <a:lstStyle/>
          <a:p>
            <a:br>
              <a:rPr lang="en-US" altLang="zh-CN" b="1" dirty="0">
                <a:solidFill>
                  <a:srgbClr val="FFFFFF"/>
                </a:solidFill>
              </a:rPr>
            </a:br>
            <a:r>
              <a:rPr lang="en-US" altLang="zh-CN" sz="6000" b="1" kern="100" dirty="0">
                <a:effectLst/>
                <a:latin typeface="等线" panose="02010600030101010101" pitchFamily="2" charset="-122"/>
                <a:ea typeface="仿宋" panose="02010609060101010101" pitchFamily="49" charset="-122"/>
                <a:cs typeface="Times New Roman" panose="02020603050405020304" pitchFamily="18" charset="0"/>
              </a:rPr>
              <a:t>The Trend of World Population.</a:t>
            </a:r>
            <a:endParaRPr lang="zh-CN" altLang="en-US" b="1" dirty="0"/>
          </a:p>
        </p:txBody>
      </p:sp>
      <p:sp>
        <p:nvSpPr>
          <p:cNvPr id="3" name="文本占位符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QUESTION 1</a:t>
            </a:r>
            <a:endParaRPr lang="zh-CN" altLang="en-US" dirty="0"/>
          </a:p>
        </p:txBody>
      </p:sp>
    </p:spTree>
    <p:extLst>
      <p:ext uri="{BB962C8B-B14F-4D97-AF65-F5344CB8AC3E}">
        <p14:creationId xmlns:p14="http://schemas.microsoft.com/office/powerpoint/2010/main" val="428359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FD103E3-2A73-9066-A064-EF8766B9E9E2}"/>
              </a:ext>
            </a:extLst>
          </p:cNvPr>
          <p:cNvPicPr>
            <a:picLocks noChangeAspect="1"/>
          </p:cNvPicPr>
          <p:nvPr/>
        </p:nvPicPr>
        <p:blipFill>
          <a:blip r:embed="rId3"/>
          <a:stretch>
            <a:fillRect/>
          </a:stretch>
        </p:blipFill>
        <p:spPr>
          <a:xfrm>
            <a:off x="1981627" y="136525"/>
            <a:ext cx="6538689" cy="3185515"/>
          </a:xfrm>
          <a:prstGeom prst="rect">
            <a:avLst/>
          </a:prstGeom>
        </p:spPr>
      </p:pic>
      <p:pic>
        <p:nvPicPr>
          <p:cNvPr id="8" name="图片 7">
            <a:extLst>
              <a:ext uri="{FF2B5EF4-FFF2-40B4-BE49-F238E27FC236}">
                <a16:creationId xmlns:a16="http://schemas.microsoft.com/office/drawing/2014/main" id="{A464242C-7154-B209-3670-7F29D52A555E}"/>
              </a:ext>
            </a:extLst>
          </p:cNvPr>
          <p:cNvPicPr>
            <a:picLocks noChangeAspect="1"/>
          </p:cNvPicPr>
          <p:nvPr/>
        </p:nvPicPr>
        <p:blipFill>
          <a:blip r:embed="rId4"/>
          <a:stretch>
            <a:fillRect/>
          </a:stretch>
        </p:blipFill>
        <p:spPr>
          <a:xfrm>
            <a:off x="4773336" y="3668761"/>
            <a:ext cx="6247572" cy="3052714"/>
          </a:xfrm>
          <a:prstGeom prst="rect">
            <a:avLst/>
          </a:prstGeom>
        </p:spPr>
      </p:pic>
      <p:sp>
        <p:nvSpPr>
          <p:cNvPr id="10" name="文本框 9">
            <a:extLst>
              <a:ext uri="{FF2B5EF4-FFF2-40B4-BE49-F238E27FC236}">
                <a16:creationId xmlns:a16="http://schemas.microsoft.com/office/drawing/2014/main" id="{03FFB91A-85C8-AA96-D7B8-F0CBCCA7ACE8}"/>
              </a:ext>
            </a:extLst>
          </p:cNvPr>
          <p:cNvSpPr txBox="1"/>
          <p:nvPr/>
        </p:nvSpPr>
        <p:spPr>
          <a:xfrm>
            <a:off x="606106" y="3322040"/>
            <a:ext cx="2971596" cy="2246769"/>
          </a:xfrm>
          <a:prstGeom prst="rect">
            <a:avLst/>
          </a:prstGeom>
          <a:noFill/>
        </p:spPr>
        <p:txBody>
          <a:bodyPr wrap="square">
            <a:spAutoFit/>
          </a:bodyPr>
          <a:lstStyle/>
          <a:p>
            <a:pPr algn="just"/>
            <a:r>
              <a:rPr lang="en-US" altLang="zh-CN" sz="2000" b="1" kern="100" dirty="0">
                <a:effectLst/>
                <a:latin typeface="Trebuchet MS" panose="020B0603020202020204" pitchFamily="34" charset="0"/>
                <a:ea typeface="等线" panose="02010600030101010101" pitchFamily="2" charset="-122"/>
                <a:cs typeface="Times New Roman" panose="02020603050405020304" pitchFamily="18" charset="0"/>
              </a:rPr>
              <a:t>It is not difficult to find out from the chart of population cut of each year, the number of countries in the first range decreased from 200 to about 175.</a:t>
            </a:r>
            <a:endParaRPr lang="zh-CN" altLang="zh-CN" sz="2000" b="1" kern="100" dirty="0">
              <a:effectLst/>
              <a:latin typeface="Trebuchet MS" panose="020B0603020202020204" pitchFamily="34"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1921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C037F-9B04-45A9-8AE6-A8517884947F}"/>
              </a:ext>
            </a:extLst>
          </p:cNvPr>
          <p:cNvSpPr>
            <a:spLocks noGrp="1"/>
          </p:cNvSpPr>
          <p:nvPr>
            <p:ph type="title"/>
          </p:nvPr>
        </p:nvSpPr>
        <p:spPr>
          <a:xfrm>
            <a:off x="3316224" y="1328322"/>
            <a:ext cx="5559552" cy="2514600"/>
          </a:xfrm>
        </p:spPr>
        <p:txBody>
          <a:bodyPr rtlCol="0">
            <a:noAutofit/>
          </a:bodyPr>
          <a:lstStyle/>
          <a:p>
            <a:br>
              <a:rPr lang="en-US" altLang="zh-CN" sz="3200" b="1" dirty="0">
                <a:solidFill>
                  <a:srgbClr val="FFFFFF"/>
                </a:solidFill>
              </a:rPr>
            </a:br>
            <a:r>
              <a:rPr lang="en-US" altLang="zh-CN" sz="3200" b="1" kern="100" dirty="0">
                <a:effectLst/>
                <a:latin typeface="等线" panose="02010600030101010101" pitchFamily="2" charset="-122"/>
                <a:ea typeface="仿宋" panose="02010609060101010101" pitchFamily="49" charset="-122"/>
                <a:cs typeface="Times New Roman" panose="02020603050405020304" pitchFamily="18" charset="0"/>
              </a:rPr>
              <a:t>Why are the populations of Africa and Asia growing together, but the growth rate of Africa is much higher than that of Asia.</a:t>
            </a:r>
            <a:endParaRPr lang="zh-CN" altLang="en-US" sz="3200" b="1" dirty="0"/>
          </a:p>
        </p:txBody>
      </p:sp>
      <p:sp>
        <p:nvSpPr>
          <p:cNvPr id="3" name="文本占位符 2">
            <a:extLst>
              <a:ext uri="{FF2B5EF4-FFF2-40B4-BE49-F238E27FC236}">
                <a16:creationId xmlns:a16="http://schemas.microsoft.com/office/drawing/2014/main" id="{9F49FB76-25BA-4481-B88D-DCB748E1662E}"/>
              </a:ext>
            </a:extLst>
          </p:cNvPr>
          <p:cNvSpPr>
            <a:spLocks noGrp="1"/>
          </p:cNvSpPr>
          <p:nvPr>
            <p:ph type="body" idx="1"/>
          </p:nvPr>
        </p:nvSpPr>
        <p:spPr>
          <a:xfrm>
            <a:off x="3316224" y="4283120"/>
            <a:ext cx="5559552" cy="1536192"/>
          </a:xfrm>
        </p:spPr>
        <p:txBody>
          <a:bodyPr rtlCol="0"/>
          <a:lstStyle/>
          <a:p>
            <a:pPr rtl="0"/>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QUESTION 2</a:t>
            </a:r>
            <a:endParaRPr lang="zh-CN" altLang="en-US" dirty="0"/>
          </a:p>
        </p:txBody>
      </p:sp>
    </p:spTree>
    <p:extLst>
      <p:ext uri="{BB962C8B-B14F-4D97-AF65-F5344CB8AC3E}">
        <p14:creationId xmlns:p14="http://schemas.microsoft.com/office/powerpoint/2010/main" val="2554893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0">
            <a:extLst>
              <a:ext uri="{FF2B5EF4-FFF2-40B4-BE49-F238E27FC236}">
                <a16:creationId xmlns:a16="http://schemas.microsoft.com/office/drawing/2014/main" id="{68ED6379-8C31-4483-A809-D0E84782F0CA}"/>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altLang="zh-CN" sz="1200" b="0" i="0" u="none" strike="noStrike" kern="1200" cap="none" spc="0" normalizeH="0" baseline="0" smtClean="0">
                <a:ln>
                  <a:noFill/>
                </a:ln>
                <a:solidFill>
                  <a:prstClr val="black">
                    <a:tint val="75000"/>
                  </a:prstClr>
                </a:solidFill>
                <a:effectLst/>
                <a:uLnTx/>
                <a:uFillTx/>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a:ln>
                <a:noFill/>
              </a:ln>
              <a:solidFill>
                <a:prstClr val="black">
                  <a:tint val="75000"/>
                </a:prstClr>
              </a:solidFill>
              <a:effectLst/>
              <a:uLnTx/>
              <a:uFillTx/>
            </a:endParaRPr>
          </a:p>
        </p:txBody>
      </p:sp>
      <p:pic>
        <p:nvPicPr>
          <p:cNvPr id="25" name="图片 24">
            <a:extLst>
              <a:ext uri="{FF2B5EF4-FFF2-40B4-BE49-F238E27FC236}">
                <a16:creationId xmlns:a16="http://schemas.microsoft.com/office/drawing/2014/main" id="{0D227BEC-D378-40A2-4442-0A75E0641453}"/>
              </a:ext>
            </a:extLst>
          </p:cNvPr>
          <p:cNvPicPr>
            <a:picLocks noChangeAspect="1"/>
          </p:cNvPicPr>
          <p:nvPr/>
        </p:nvPicPr>
        <p:blipFill>
          <a:blip r:embed="rId3"/>
          <a:stretch>
            <a:fillRect/>
          </a:stretch>
        </p:blipFill>
        <p:spPr>
          <a:xfrm>
            <a:off x="813585" y="79493"/>
            <a:ext cx="4904825" cy="3349507"/>
          </a:xfrm>
          <a:prstGeom prst="rect">
            <a:avLst/>
          </a:prstGeom>
        </p:spPr>
      </p:pic>
      <p:pic>
        <p:nvPicPr>
          <p:cNvPr id="27" name="图片 26">
            <a:extLst>
              <a:ext uri="{FF2B5EF4-FFF2-40B4-BE49-F238E27FC236}">
                <a16:creationId xmlns:a16="http://schemas.microsoft.com/office/drawing/2014/main" id="{12CA46DA-392C-C163-83CC-E1BE794997BD}"/>
              </a:ext>
            </a:extLst>
          </p:cNvPr>
          <p:cNvPicPr>
            <a:picLocks noChangeAspect="1"/>
          </p:cNvPicPr>
          <p:nvPr/>
        </p:nvPicPr>
        <p:blipFill>
          <a:blip r:embed="rId4"/>
          <a:stretch>
            <a:fillRect/>
          </a:stretch>
        </p:blipFill>
        <p:spPr>
          <a:xfrm>
            <a:off x="6088148" y="1"/>
            <a:ext cx="5044903" cy="3429000"/>
          </a:xfrm>
          <a:prstGeom prst="rect">
            <a:avLst/>
          </a:prstGeom>
        </p:spPr>
      </p:pic>
      <p:pic>
        <p:nvPicPr>
          <p:cNvPr id="29" name="图片 28">
            <a:extLst>
              <a:ext uri="{FF2B5EF4-FFF2-40B4-BE49-F238E27FC236}">
                <a16:creationId xmlns:a16="http://schemas.microsoft.com/office/drawing/2014/main" id="{96FC5176-1077-837C-5CB4-DFE2E96ABA23}"/>
              </a:ext>
            </a:extLst>
          </p:cNvPr>
          <p:cNvPicPr>
            <a:picLocks noChangeAspect="1"/>
          </p:cNvPicPr>
          <p:nvPr/>
        </p:nvPicPr>
        <p:blipFill rotWithShape="1">
          <a:blip r:embed="rId5"/>
          <a:srcRect r="1244" b="2681"/>
          <a:stretch/>
        </p:blipFill>
        <p:spPr>
          <a:xfrm>
            <a:off x="6101879" y="3429000"/>
            <a:ext cx="4968576" cy="3429000"/>
          </a:xfrm>
          <a:prstGeom prst="rect">
            <a:avLst/>
          </a:prstGeom>
        </p:spPr>
      </p:pic>
      <p:sp>
        <p:nvSpPr>
          <p:cNvPr id="30" name="内容占位符 3">
            <a:extLst>
              <a:ext uri="{FF2B5EF4-FFF2-40B4-BE49-F238E27FC236}">
                <a16:creationId xmlns:a16="http://schemas.microsoft.com/office/drawing/2014/main" id="{BF2E1596-BC16-6AD5-A49F-7ECB54A3B00D}"/>
              </a:ext>
            </a:extLst>
          </p:cNvPr>
          <p:cNvSpPr>
            <a:spLocks noGrp="1"/>
          </p:cNvSpPr>
          <p:nvPr>
            <p:ph sz="half" idx="2"/>
          </p:nvPr>
        </p:nvSpPr>
        <p:spPr>
          <a:xfrm>
            <a:off x="2286594" y="3803839"/>
            <a:ext cx="1958806" cy="2679321"/>
          </a:xfrm>
        </p:spPr>
        <p:txBody>
          <a:bodyPr rtlCol="0">
            <a:normAutofit/>
          </a:bodyPr>
          <a:lstStyle/>
          <a:p>
            <a:pPr rtl="0">
              <a:lnSpc>
                <a:spcPct val="100000"/>
              </a:lnSpc>
            </a:pPr>
            <a:r>
              <a:rPr lang="en-US" altLang="zh-CN" sz="4000" b="1" dirty="0">
                <a:latin typeface="Kristen ITC" panose="03050502040202030202" pitchFamily="66" charset="0"/>
              </a:rPr>
              <a:t>2022</a:t>
            </a:r>
          </a:p>
          <a:p>
            <a:pPr rtl="0">
              <a:lnSpc>
                <a:spcPct val="100000"/>
              </a:lnSpc>
            </a:pPr>
            <a:r>
              <a:rPr lang="en-US" altLang="zh-CN" sz="4000" b="1" dirty="0">
                <a:latin typeface="Kristen ITC" panose="03050502040202030202" pitchFamily="66" charset="0"/>
              </a:rPr>
              <a:t>2010</a:t>
            </a:r>
          </a:p>
          <a:p>
            <a:pPr rtl="0">
              <a:lnSpc>
                <a:spcPct val="100000"/>
              </a:lnSpc>
            </a:pPr>
            <a:r>
              <a:rPr lang="en-US" altLang="zh-CN" sz="4000" b="1" dirty="0">
                <a:latin typeface="Kristen ITC" panose="03050502040202030202" pitchFamily="66" charset="0"/>
              </a:rPr>
              <a:t>2000</a:t>
            </a:r>
            <a:endParaRPr lang="zh-CN" altLang="en-US" b="1" dirty="0">
              <a:latin typeface="Kristen ITC" panose="03050502040202030202" pitchFamily="66" charset="0"/>
            </a:endParaRPr>
          </a:p>
        </p:txBody>
      </p:sp>
    </p:spTree>
    <p:extLst>
      <p:ext uri="{BB962C8B-B14F-4D97-AF65-F5344CB8AC3E}">
        <p14:creationId xmlns:p14="http://schemas.microsoft.com/office/powerpoint/2010/main" val="543995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706C9-F26D-46CA-93BF-8C27012F6B12}"/>
              </a:ext>
            </a:extLst>
          </p:cNvPr>
          <p:cNvSpPr>
            <a:spLocks noGrp="1"/>
          </p:cNvSpPr>
          <p:nvPr>
            <p:ph type="title"/>
          </p:nvPr>
        </p:nvSpPr>
        <p:spPr/>
        <p:txBody>
          <a:bodyPr rtlCol="0"/>
          <a:lstStyle/>
          <a:p>
            <a:pPr rtl="0"/>
            <a:r>
              <a:rPr lang="en-US" altLang="zh-CN" dirty="0"/>
              <a:t>Thanks</a:t>
            </a:r>
            <a:endParaRPr lang="zh-CN" altLang="en-US" dirty="0"/>
          </a:p>
        </p:txBody>
      </p:sp>
      <p:sp>
        <p:nvSpPr>
          <p:cNvPr id="4" name="日期占位符 3">
            <a:extLst>
              <a:ext uri="{FF2B5EF4-FFF2-40B4-BE49-F238E27FC236}">
                <a16:creationId xmlns:a16="http://schemas.microsoft.com/office/drawing/2014/main" id="{6F95E0EB-F1F4-436B-A218-93E100A66902}"/>
              </a:ext>
            </a:extLst>
          </p:cNvPr>
          <p:cNvSpPr>
            <a:spLocks noGrp="1"/>
          </p:cNvSpPr>
          <p:nvPr>
            <p:ph type="dt" sz="half" idx="10"/>
          </p:nvPr>
        </p:nvSpPr>
        <p:spPr/>
        <p:txBody>
          <a:bodyPr rtlCol="0"/>
          <a:lstStyle/>
          <a:p>
            <a:pPr lvl="0" rtl="0"/>
            <a:r>
              <a:rPr lang="en-US" altLang="zh-CN"/>
              <a:t>20XX/9/3</a:t>
            </a:r>
            <a:endParaRPr lang="zh-CN" altLang="en-US"/>
          </a:p>
        </p:txBody>
      </p:sp>
      <p:sp>
        <p:nvSpPr>
          <p:cNvPr id="5" name="页脚占位符 4">
            <a:extLst>
              <a:ext uri="{FF2B5EF4-FFF2-40B4-BE49-F238E27FC236}">
                <a16:creationId xmlns:a16="http://schemas.microsoft.com/office/drawing/2014/main" id="{C75D06EF-9416-46F7-8230-B49EE1269F53}"/>
              </a:ext>
            </a:extLst>
          </p:cNvPr>
          <p:cNvSpPr>
            <a:spLocks noGrp="1"/>
          </p:cNvSpPr>
          <p:nvPr>
            <p:ph type="ftr" sz="quarter" idx="11"/>
          </p:nvPr>
        </p:nvSpPr>
        <p:spPr/>
        <p:txBody>
          <a:bodyPr rtlCol="0"/>
          <a:lstStyle/>
          <a:p>
            <a:pPr lvl="0" rtl="0"/>
            <a:r>
              <a:rPr lang="zh-CN" altLang="en-US"/>
              <a:t>演示文稿标题</a:t>
            </a:r>
          </a:p>
        </p:txBody>
      </p:sp>
      <p:sp>
        <p:nvSpPr>
          <p:cNvPr id="6" name="幻灯片编号占位符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rtlCol="0"/>
          <a:lstStyle/>
          <a:p>
            <a:pPr lvl="0" rtl="0"/>
            <a:fld id="{D76B855D-E9CC-4FF8-AD85-6CDC7B89A0DE}" type="slidenum">
              <a:rPr lang="en-US" altLang="zh-CN" smtClean="0"/>
              <a:pPr lvl="0" rtl="0"/>
              <a:t>8</a:t>
            </a:fld>
            <a:endParaRPr lang="zh-CN" altLang="en-US"/>
          </a:p>
        </p:txBody>
      </p:sp>
    </p:spTree>
    <p:extLst>
      <p:ext uri="{BB962C8B-B14F-4D97-AF65-F5344CB8AC3E}">
        <p14:creationId xmlns:p14="http://schemas.microsoft.com/office/powerpoint/2010/main" val="962258905"/>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000_TF78504181_Win32" id="{1598ABF4-0FD6-445B-860C-89ACF0EABCA8}" vid="{E19FA4AC-A14B-41C0-979F-CDA37360553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A449C04-64B3-4403-94B7-8D2284C38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形状​​演示文稿</Template>
  <TotalTime>77</TotalTime>
  <Words>173</Words>
  <Application>Microsoft Office PowerPoint</Application>
  <PresentationFormat>宽屏</PresentationFormat>
  <Paragraphs>31</Paragraphs>
  <Slides>8</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Inter</vt:lpstr>
      <vt:lpstr>Microsoft YaHei UI</vt:lpstr>
      <vt:lpstr>等线</vt:lpstr>
      <vt:lpstr>Arial</vt:lpstr>
      <vt:lpstr>Avenir Next LT Pro</vt:lpstr>
      <vt:lpstr>Kristen ITC</vt:lpstr>
      <vt:lpstr>Trebuchet MS</vt:lpstr>
      <vt:lpstr>ShapesVTI</vt:lpstr>
      <vt:lpstr>World Population Dataset</vt:lpstr>
      <vt:lpstr>brief introduction</vt:lpstr>
      <vt:lpstr> data app demo</vt:lpstr>
      <vt:lpstr> The Trend of World Population.</vt:lpstr>
      <vt:lpstr>PowerPoint 演示文稿</vt:lpstr>
      <vt:lpstr> Why are the populations of Africa and Asia growing together, but the growth rate of Africa is much higher than that of Asia.</vt:lpstr>
      <vt:lpstr>PowerPoint 演示文稿</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Population Dataset</dc:title>
  <dc:creator>luo lihong</dc:creator>
  <cp:lastModifiedBy>luo lihong</cp:lastModifiedBy>
  <cp:revision>3</cp:revision>
  <dcterms:created xsi:type="dcterms:W3CDTF">2022-10-31T15:28:55Z</dcterms:created>
  <dcterms:modified xsi:type="dcterms:W3CDTF">2022-10-31T16:48:20Z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