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8" r:id="rId4"/>
    <p:sldId id="265" r:id="rId5"/>
    <p:sldId id="276" r:id="rId6"/>
    <p:sldId id="324" r:id="rId7"/>
    <p:sldId id="316" r:id="rId8"/>
    <p:sldId id="314" r:id="rId9"/>
    <p:sldId id="313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D9C4EFDA-B597-441B-AFCB-7E2A70317D8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9937858"/>
              </p:ext>
            </p:extLst>
          </p:nvPr>
        </p:nvGraphicFramePr>
        <p:xfrm>
          <a:off x="399011" y="532014"/>
          <a:ext cx="8503919" cy="362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605">
                  <a:extLst>
                    <a:ext uri="{9D8B030D-6E8A-4147-A177-3AD203B41FA5}">
                      <a16:colId xmlns:a16="http://schemas.microsoft.com/office/drawing/2014/main" val="1568335029"/>
                    </a:ext>
                  </a:extLst>
                </a:gridCol>
                <a:gridCol w="3340401">
                  <a:extLst>
                    <a:ext uri="{9D8B030D-6E8A-4147-A177-3AD203B41FA5}">
                      <a16:colId xmlns:a16="http://schemas.microsoft.com/office/drawing/2014/main" val="2838438766"/>
                    </a:ext>
                  </a:extLst>
                </a:gridCol>
                <a:gridCol w="1086744">
                  <a:extLst>
                    <a:ext uri="{9D8B030D-6E8A-4147-A177-3AD203B41FA5}">
                      <a16:colId xmlns:a16="http://schemas.microsoft.com/office/drawing/2014/main" val="2503297679"/>
                    </a:ext>
                  </a:extLst>
                </a:gridCol>
                <a:gridCol w="3073169">
                  <a:extLst>
                    <a:ext uri="{9D8B030D-6E8A-4147-A177-3AD203B41FA5}">
                      <a16:colId xmlns:a16="http://schemas.microsoft.com/office/drawing/2014/main" val="1573703765"/>
                    </a:ext>
                  </a:extLst>
                </a:gridCol>
              </a:tblGrid>
              <a:tr h="36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ID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Path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934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699650-B640-4839-BD7A-6E14BBB50390}"/>
              </a:ext>
            </a:extLst>
          </p:cNvPr>
          <p:cNvSpPr/>
          <p:nvPr userDrawn="1"/>
        </p:nvSpPr>
        <p:spPr>
          <a:xfrm>
            <a:off x="399011" y="1014153"/>
            <a:ext cx="3374967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1FEB1-D74A-4B8D-A3FC-02E0FC04492A}"/>
              </a:ext>
            </a:extLst>
          </p:cNvPr>
          <p:cNvSpPr/>
          <p:nvPr userDrawn="1"/>
        </p:nvSpPr>
        <p:spPr>
          <a:xfrm>
            <a:off x="3859877" y="1014152"/>
            <a:ext cx="5043053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EFED2-FB71-4C9B-B24D-E114E6F8B9A8}"/>
              </a:ext>
            </a:extLst>
          </p:cNvPr>
          <p:cNvSpPr/>
          <p:nvPr userDrawn="1"/>
        </p:nvSpPr>
        <p:spPr>
          <a:xfrm>
            <a:off x="748145" y="1180406"/>
            <a:ext cx="2734887" cy="530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1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D9C4EFDA-B597-441B-AFCB-7E2A70317D8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61447653"/>
              </p:ext>
            </p:extLst>
          </p:nvPr>
        </p:nvGraphicFramePr>
        <p:xfrm>
          <a:off x="399011" y="532014"/>
          <a:ext cx="8503919" cy="362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605">
                  <a:extLst>
                    <a:ext uri="{9D8B030D-6E8A-4147-A177-3AD203B41FA5}">
                      <a16:colId xmlns:a16="http://schemas.microsoft.com/office/drawing/2014/main" val="1568335029"/>
                    </a:ext>
                  </a:extLst>
                </a:gridCol>
                <a:gridCol w="3340401">
                  <a:extLst>
                    <a:ext uri="{9D8B030D-6E8A-4147-A177-3AD203B41FA5}">
                      <a16:colId xmlns:a16="http://schemas.microsoft.com/office/drawing/2014/main" val="2838438766"/>
                    </a:ext>
                  </a:extLst>
                </a:gridCol>
                <a:gridCol w="1086744">
                  <a:extLst>
                    <a:ext uri="{9D8B030D-6E8A-4147-A177-3AD203B41FA5}">
                      <a16:colId xmlns:a16="http://schemas.microsoft.com/office/drawing/2014/main" val="2503297679"/>
                    </a:ext>
                  </a:extLst>
                </a:gridCol>
                <a:gridCol w="3073169">
                  <a:extLst>
                    <a:ext uri="{9D8B030D-6E8A-4147-A177-3AD203B41FA5}">
                      <a16:colId xmlns:a16="http://schemas.microsoft.com/office/drawing/2014/main" val="1573703765"/>
                    </a:ext>
                  </a:extLst>
                </a:gridCol>
              </a:tblGrid>
              <a:tr h="36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ID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Path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934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699650-B640-4839-BD7A-6E14BBB50390}"/>
              </a:ext>
            </a:extLst>
          </p:cNvPr>
          <p:cNvSpPr/>
          <p:nvPr userDrawn="1"/>
        </p:nvSpPr>
        <p:spPr>
          <a:xfrm>
            <a:off x="399011" y="1014153"/>
            <a:ext cx="3374967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1FEB1-D74A-4B8D-A3FC-02E0FC04492A}"/>
              </a:ext>
            </a:extLst>
          </p:cNvPr>
          <p:cNvSpPr/>
          <p:nvPr userDrawn="1"/>
        </p:nvSpPr>
        <p:spPr>
          <a:xfrm>
            <a:off x="3859877" y="1014152"/>
            <a:ext cx="5043053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EFED2-FB71-4C9B-B24D-E114E6F8B9A8}"/>
              </a:ext>
            </a:extLst>
          </p:cNvPr>
          <p:cNvSpPr/>
          <p:nvPr userDrawn="1"/>
        </p:nvSpPr>
        <p:spPr>
          <a:xfrm>
            <a:off x="748145" y="1180406"/>
            <a:ext cx="2734887" cy="530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4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5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5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1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40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68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11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3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D9C4EFDA-B597-441B-AFCB-7E2A70317D8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0629971"/>
              </p:ext>
            </p:extLst>
          </p:nvPr>
        </p:nvGraphicFramePr>
        <p:xfrm>
          <a:off x="399011" y="532014"/>
          <a:ext cx="8503919" cy="362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605">
                  <a:extLst>
                    <a:ext uri="{9D8B030D-6E8A-4147-A177-3AD203B41FA5}">
                      <a16:colId xmlns:a16="http://schemas.microsoft.com/office/drawing/2014/main" val="1568335029"/>
                    </a:ext>
                  </a:extLst>
                </a:gridCol>
                <a:gridCol w="3340401">
                  <a:extLst>
                    <a:ext uri="{9D8B030D-6E8A-4147-A177-3AD203B41FA5}">
                      <a16:colId xmlns:a16="http://schemas.microsoft.com/office/drawing/2014/main" val="2838438766"/>
                    </a:ext>
                  </a:extLst>
                </a:gridCol>
                <a:gridCol w="1086744">
                  <a:extLst>
                    <a:ext uri="{9D8B030D-6E8A-4147-A177-3AD203B41FA5}">
                      <a16:colId xmlns:a16="http://schemas.microsoft.com/office/drawing/2014/main" val="2503297679"/>
                    </a:ext>
                  </a:extLst>
                </a:gridCol>
                <a:gridCol w="3073169">
                  <a:extLst>
                    <a:ext uri="{9D8B030D-6E8A-4147-A177-3AD203B41FA5}">
                      <a16:colId xmlns:a16="http://schemas.microsoft.com/office/drawing/2014/main" val="1573703765"/>
                    </a:ext>
                  </a:extLst>
                </a:gridCol>
              </a:tblGrid>
              <a:tr h="36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ID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Path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934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699650-B640-4839-BD7A-6E14BBB50390}"/>
              </a:ext>
            </a:extLst>
          </p:cNvPr>
          <p:cNvSpPr/>
          <p:nvPr userDrawn="1"/>
        </p:nvSpPr>
        <p:spPr>
          <a:xfrm>
            <a:off x="399011" y="1014153"/>
            <a:ext cx="3374967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1FEB1-D74A-4B8D-A3FC-02E0FC04492A}"/>
              </a:ext>
            </a:extLst>
          </p:cNvPr>
          <p:cNvSpPr/>
          <p:nvPr userDrawn="1"/>
        </p:nvSpPr>
        <p:spPr>
          <a:xfrm>
            <a:off x="3859877" y="1014152"/>
            <a:ext cx="5043053" cy="56360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EFED2-FB71-4C9B-B24D-E114E6F8B9A8}"/>
              </a:ext>
            </a:extLst>
          </p:cNvPr>
          <p:cNvSpPr/>
          <p:nvPr userDrawn="1"/>
        </p:nvSpPr>
        <p:spPr>
          <a:xfrm>
            <a:off x="748145" y="1180406"/>
            <a:ext cx="2734887" cy="530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36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41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22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41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23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65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70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49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36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5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0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0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7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7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CCA15-3CD6-4B0E-971B-07FC39BD663C}"/>
              </a:ext>
            </a:extLst>
          </p:cNvPr>
          <p:cNvSpPr txBox="1"/>
          <p:nvPr/>
        </p:nvSpPr>
        <p:spPr>
          <a:xfrm>
            <a:off x="3542374" y="382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시나리오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B4C6D1-2A07-4FA8-8137-A352BE46E1D3}"/>
              </a:ext>
            </a:extLst>
          </p:cNvPr>
          <p:cNvGrpSpPr/>
          <p:nvPr/>
        </p:nvGrpSpPr>
        <p:grpSpPr>
          <a:xfrm>
            <a:off x="984068" y="1668270"/>
            <a:ext cx="809897" cy="985375"/>
            <a:chOff x="984068" y="1668270"/>
            <a:chExt cx="809897" cy="985375"/>
          </a:xfrm>
        </p:grpSpPr>
        <p:pic>
          <p:nvPicPr>
            <p:cNvPr id="6" name="그림 5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CA10CABB-B3CD-4E91-AE91-3127D1CA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CC488-E114-4E8D-AC37-E89F780DD90A}"/>
                </a:ext>
              </a:extLst>
            </p:cNvPr>
            <p:cNvSpPr txBox="1"/>
            <p:nvPr/>
          </p:nvSpPr>
          <p:spPr>
            <a:xfrm>
              <a:off x="1142794" y="205530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인트로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E679960-0D07-4188-9A1D-BEA2A7868271}"/>
              </a:ext>
            </a:extLst>
          </p:cNvPr>
          <p:cNvSpPr/>
          <p:nvPr/>
        </p:nvSpPr>
        <p:spPr>
          <a:xfrm>
            <a:off x="1793966" y="1976846"/>
            <a:ext cx="297516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A5B362-17C0-45B4-A491-64FFBDD2001D}"/>
              </a:ext>
            </a:extLst>
          </p:cNvPr>
          <p:cNvGrpSpPr/>
          <p:nvPr/>
        </p:nvGrpSpPr>
        <p:grpSpPr>
          <a:xfrm>
            <a:off x="2098766" y="1668270"/>
            <a:ext cx="809897" cy="985375"/>
            <a:chOff x="984068" y="1668270"/>
            <a:chExt cx="809897" cy="985375"/>
          </a:xfrm>
        </p:grpSpPr>
        <p:pic>
          <p:nvPicPr>
            <p:cNvPr id="11" name="그림 10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7D83B254-0F66-4011-88E5-BBC21E8A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C0C092-3575-4009-9B27-474E47A2B0DA}"/>
                </a:ext>
              </a:extLst>
            </p:cNvPr>
            <p:cNvSpPr txBox="1"/>
            <p:nvPr/>
          </p:nvSpPr>
          <p:spPr>
            <a:xfrm>
              <a:off x="1126335" y="205530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F56531-855B-4972-9C93-DB0A50425E8C}"/>
              </a:ext>
            </a:extLst>
          </p:cNvPr>
          <p:cNvSpPr/>
          <p:nvPr/>
        </p:nvSpPr>
        <p:spPr>
          <a:xfrm>
            <a:off x="2989893" y="1976846"/>
            <a:ext cx="3048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8DA7D80-BD5F-4E0C-AFC0-5C73993F6688}"/>
              </a:ext>
            </a:extLst>
          </p:cNvPr>
          <p:cNvSpPr/>
          <p:nvPr/>
        </p:nvSpPr>
        <p:spPr>
          <a:xfrm>
            <a:off x="2397120" y="2787443"/>
            <a:ext cx="200298" cy="21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01A3C7-9FEC-4907-9DCA-F8B8851C3CA1}"/>
              </a:ext>
            </a:extLst>
          </p:cNvPr>
          <p:cNvGrpSpPr/>
          <p:nvPr/>
        </p:nvGrpSpPr>
        <p:grpSpPr>
          <a:xfrm>
            <a:off x="2107472" y="3218981"/>
            <a:ext cx="809897" cy="985375"/>
            <a:chOff x="984068" y="1668270"/>
            <a:chExt cx="809897" cy="985375"/>
          </a:xfrm>
        </p:grpSpPr>
        <p:pic>
          <p:nvPicPr>
            <p:cNvPr id="19" name="그림 18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E23ABC3-3301-40BA-93D1-6C9E38F8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FB24BC-DFA9-48B5-A0A5-8054CFA375E7}"/>
                </a:ext>
              </a:extLst>
            </p:cNvPr>
            <p:cNvSpPr txBox="1"/>
            <p:nvPr/>
          </p:nvSpPr>
          <p:spPr>
            <a:xfrm>
              <a:off x="1091499" y="205530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회원가입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09A524-8AB5-4200-9E1C-BCD7696490A8}"/>
              </a:ext>
            </a:extLst>
          </p:cNvPr>
          <p:cNvSpPr/>
          <p:nvPr/>
        </p:nvSpPr>
        <p:spPr>
          <a:xfrm>
            <a:off x="3375923" y="1151265"/>
            <a:ext cx="4963887" cy="524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6DB126-108F-41AE-96B8-499135879450}"/>
              </a:ext>
            </a:extLst>
          </p:cNvPr>
          <p:cNvGrpSpPr/>
          <p:nvPr/>
        </p:nvGrpSpPr>
        <p:grpSpPr>
          <a:xfrm>
            <a:off x="3477533" y="1361385"/>
            <a:ext cx="809897" cy="985375"/>
            <a:chOff x="984067" y="1693619"/>
            <a:chExt cx="809897" cy="985375"/>
          </a:xfrm>
        </p:grpSpPr>
        <p:pic>
          <p:nvPicPr>
            <p:cNvPr id="33" name="그림 32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6D14F641-CB2F-45D8-9B6E-D227EC87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7" y="1693619"/>
              <a:ext cx="809897" cy="98537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568A53-61B6-4CF9-916A-85BA7BA10347}"/>
                </a:ext>
              </a:extLst>
            </p:cNvPr>
            <p:cNvSpPr txBox="1"/>
            <p:nvPr/>
          </p:nvSpPr>
          <p:spPr>
            <a:xfrm>
              <a:off x="1161171" y="2055303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내정보</a:t>
              </a: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DA5ADA-5F3F-4443-9E50-3F734818038A}"/>
              </a:ext>
            </a:extLst>
          </p:cNvPr>
          <p:cNvGrpSpPr/>
          <p:nvPr/>
        </p:nvGrpSpPr>
        <p:grpSpPr>
          <a:xfrm>
            <a:off x="5352863" y="2660474"/>
            <a:ext cx="809897" cy="985375"/>
            <a:chOff x="984068" y="1668270"/>
            <a:chExt cx="809897" cy="985375"/>
          </a:xfrm>
        </p:grpSpPr>
        <p:pic>
          <p:nvPicPr>
            <p:cNvPr id="36" name="그림 35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0BA83431-5E8F-44E1-A11A-837B3DF5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D392C-9234-439A-A715-873FA8529C60}"/>
                </a:ext>
              </a:extLst>
            </p:cNvPr>
            <p:cNvSpPr txBox="1"/>
            <p:nvPr/>
          </p:nvSpPr>
          <p:spPr>
            <a:xfrm>
              <a:off x="1169883" y="2054986"/>
              <a:ext cx="435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점검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62C6F75-7D7B-409D-8D3C-442AE1330CDE}"/>
              </a:ext>
            </a:extLst>
          </p:cNvPr>
          <p:cNvGrpSpPr/>
          <p:nvPr/>
        </p:nvGrpSpPr>
        <p:grpSpPr>
          <a:xfrm>
            <a:off x="7246450" y="2623170"/>
            <a:ext cx="809897" cy="985375"/>
            <a:chOff x="984068" y="1668270"/>
            <a:chExt cx="809897" cy="985375"/>
          </a:xfrm>
        </p:grpSpPr>
        <p:pic>
          <p:nvPicPr>
            <p:cNvPr id="45" name="그림 44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896C1384-AD4D-4C56-93AE-F0D93C72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284B28-D24D-490D-A552-29C3CAB6B708}"/>
                </a:ext>
              </a:extLst>
            </p:cNvPr>
            <p:cNvSpPr txBox="1"/>
            <p:nvPr/>
          </p:nvSpPr>
          <p:spPr>
            <a:xfrm>
              <a:off x="1169883" y="2054986"/>
              <a:ext cx="43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점검완료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FDCCB1-EC56-4F2E-BB17-3B5D51C92783}"/>
              </a:ext>
            </a:extLst>
          </p:cNvPr>
          <p:cNvGrpSpPr/>
          <p:nvPr/>
        </p:nvGrpSpPr>
        <p:grpSpPr>
          <a:xfrm>
            <a:off x="6310570" y="2620639"/>
            <a:ext cx="809897" cy="985375"/>
            <a:chOff x="984068" y="1668270"/>
            <a:chExt cx="809897" cy="985375"/>
          </a:xfrm>
        </p:grpSpPr>
        <p:pic>
          <p:nvPicPr>
            <p:cNvPr id="48" name="그림 47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FC13E168-ACF8-4EF2-84EB-CDB270CD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5EF3B3-50E8-4E66-BFE8-250343AA88E7}"/>
                </a:ext>
              </a:extLst>
            </p:cNvPr>
            <p:cNvSpPr txBox="1"/>
            <p:nvPr/>
          </p:nvSpPr>
          <p:spPr>
            <a:xfrm>
              <a:off x="1124670" y="1972757"/>
              <a:ext cx="589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체커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리스트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068093B-970E-4629-9757-0BDF87D4B44D}"/>
              </a:ext>
            </a:extLst>
          </p:cNvPr>
          <p:cNvSpPr/>
          <p:nvPr/>
        </p:nvSpPr>
        <p:spPr>
          <a:xfrm>
            <a:off x="6066861" y="2990218"/>
            <a:ext cx="3048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7C27FD9-843E-4DB0-88A1-D43CF0B62E3E}"/>
              </a:ext>
            </a:extLst>
          </p:cNvPr>
          <p:cNvSpPr/>
          <p:nvPr/>
        </p:nvSpPr>
        <p:spPr>
          <a:xfrm>
            <a:off x="7019127" y="2990217"/>
            <a:ext cx="3048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C18EABD-996E-4E56-A14D-840B14BA38D4}"/>
              </a:ext>
            </a:extLst>
          </p:cNvPr>
          <p:cNvGrpSpPr/>
          <p:nvPr/>
        </p:nvGrpSpPr>
        <p:grpSpPr>
          <a:xfrm>
            <a:off x="4258186" y="1361385"/>
            <a:ext cx="809897" cy="985375"/>
            <a:chOff x="984067" y="1693619"/>
            <a:chExt cx="809897" cy="985375"/>
          </a:xfrm>
        </p:grpSpPr>
        <p:pic>
          <p:nvPicPr>
            <p:cNvPr id="77" name="그림 76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36361D7D-F404-40BA-BFB7-10C401185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7" y="1693619"/>
              <a:ext cx="809897" cy="98537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B0D3CD-E44C-4590-A028-BC36C74EC5AE}"/>
                </a:ext>
              </a:extLst>
            </p:cNvPr>
            <p:cNvSpPr txBox="1"/>
            <p:nvPr/>
          </p:nvSpPr>
          <p:spPr>
            <a:xfrm>
              <a:off x="1161171" y="2055303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설정 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EBBA807-FC1A-48EF-972B-3CD8D397F1F9}"/>
              </a:ext>
            </a:extLst>
          </p:cNvPr>
          <p:cNvGrpSpPr/>
          <p:nvPr/>
        </p:nvGrpSpPr>
        <p:grpSpPr>
          <a:xfrm>
            <a:off x="5379230" y="3818374"/>
            <a:ext cx="809897" cy="985375"/>
            <a:chOff x="984068" y="1668270"/>
            <a:chExt cx="809897" cy="985375"/>
          </a:xfrm>
        </p:grpSpPr>
        <p:pic>
          <p:nvPicPr>
            <p:cNvPr id="83" name="그림 82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CB8E382-71C8-469E-8760-0C4636F4A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508791E-6B16-4E65-AE7F-AFA8B23CA305}"/>
                </a:ext>
              </a:extLst>
            </p:cNvPr>
            <p:cNvSpPr txBox="1"/>
            <p:nvPr/>
          </p:nvSpPr>
          <p:spPr>
            <a:xfrm>
              <a:off x="1169883" y="2054986"/>
              <a:ext cx="43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부품교환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D696D83-69FA-46F3-B31A-2F86E1C02533}"/>
              </a:ext>
            </a:extLst>
          </p:cNvPr>
          <p:cNvGrpSpPr/>
          <p:nvPr/>
        </p:nvGrpSpPr>
        <p:grpSpPr>
          <a:xfrm>
            <a:off x="6321319" y="3821458"/>
            <a:ext cx="809897" cy="985375"/>
            <a:chOff x="984068" y="1668270"/>
            <a:chExt cx="809897" cy="985375"/>
          </a:xfrm>
        </p:grpSpPr>
        <p:pic>
          <p:nvPicPr>
            <p:cNvPr id="86" name="그림 85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7FAB805A-ADD6-4874-A37C-D9AF01596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709C4F-73B2-4A76-8A37-39F41A2B7668}"/>
                </a:ext>
              </a:extLst>
            </p:cNvPr>
            <p:cNvSpPr txBox="1"/>
            <p:nvPr/>
          </p:nvSpPr>
          <p:spPr>
            <a:xfrm>
              <a:off x="1124670" y="1972757"/>
              <a:ext cx="589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부품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교환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완료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775D47A-21AF-4AA4-B2B0-5B8C446C1A7E}"/>
              </a:ext>
            </a:extLst>
          </p:cNvPr>
          <p:cNvSpPr/>
          <p:nvPr/>
        </p:nvSpPr>
        <p:spPr>
          <a:xfrm>
            <a:off x="6098097" y="4148351"/>
            <a:ext cx="3048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FFA00FE-1894-4879-A138-BAC8BF4A43DC}"/>
              </a:ext>
            </a:extLst>
          </p:cNvPr>
          <p:cNvGrpSpPr/>
          <p:nvPr/>
        </p:nvGrpSpPr>
        <p:grpSpPr>
          <a:xfrm>
            <a:off x="5370814" y="5004820"/>
            <a:ext cx="809897" cy="985375"/>
            <a:chOff x="984068" y="1668270"/>
            <a:chExt cx="809897" cy="985375"/>
          </a:xfrm>
        </p:grpSpPr>
        <p:pic>
          <p:nvPicPr>
            <p:cNvPr id="90" name="그림 89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506A463-B4DF-470C-AC99-BED1B7C7D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1F4735-849C-4146-A5D0-12142C3D9056}"/>
                </a:ext>
              </a:extLst>
            </p:cNvPr>
            <p:cNvSpPr txBox="1"/>
            <p:nvPr/>
          </p:nvSpPr>
          <p:spPr>
            <a:xfrm>
              <a:off x="1169883" y="2054986"/>
              <a:ext cx="43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고장처리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6ED557E-A671-4990-95DB-ECC20EBFA3DF}"/>
              </a:ext>
            </a:extLst>
          </p:cNvPr>
          <p:cNvGrpSpPr/>
          <p:nvPr/>
        </p:nvGrpSpPr>
        <p:grpSpPr>
          <a:xfrm>
            <a:off x="6328521" y="4964985"/>
            <a:ext cx="809897" cy="985375"/>
            <a:chOff x="984068" y="1668270"/>
            <a:chExt cx="809897" cy="985375"/>
          </a:xfrm>
        </p:grpSpPr>
        <p:pic>
          <p:nvPicPr>
            <p:cNvPr id="93" name="그림 92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19F6F11-18A1-43AA-8375-0030933A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FC3DB21-57D2-463E-8B5C-75B398E9D471}"/>
                </a:ext>
              </a:extLst>
            </p:cNvPr>
            <p:cNvSpPr txBox="1"/>
            <p:nvPr/>
          </p:nvSpPr>
          <p:spPr>
            <a:xfrm>
              <a:off x="1124670" y="1972757"/>
              <a:ext cx="589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고장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처리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완료</a:t>
              </a: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B3F55B24-37DE-4485-B072-8ECE3D8A838B}"/>
              </a:ext>
            </a:extLst>
          </p:cNvPr>
          <p:cNvSpPr/>
          <p:nvPr/>
        </p:nvSpPr>
        <p:spPr>
          <a:xfrm>
            <a:off x="6116048" y="5367126"/>
            <a:ext cx="3048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888CF99-DFF5-4330-8487-0490E775303A}"/>
              </a:ext>
            </a:extLst>
          </p:cNvPr>
          <p:cNvGrpSpPr/>
          <p:nvPr/>
        </p:nvGrpSpPr>
        <p:grpSpPr>
          <a:xfrm>
            <a:off x="3570740" y="3778773"/>
            <a:ext cx="809897" cy="985375"/>
            <a:chOff x="984068" y="1668270"/>
            <a:chExt cx="809897" cy="985375"/>
          </a:xfrm>
        </p:grpSpPr>
        <p:pic>
          <p:nvPicPr>
            <p:cNvPr id="97" name="그림 96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C4B645B5-E1E2-45A0-9566-25E65744F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8" y="1668270"/>
              <a:ext cx="809897" cy="98537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D92C05F-B906-40E4-A3F4-230856870755}"/>
                </a:ext>
              </a:extLst>
            </p:cNvPr>
            <p:cNvSpPr txBox="1"/>
            <p:nvPr/>
          </p:nvSpPr>
          <p:spPr>
            <a:xfrm>
              <a:off x="1091499" y="205530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메인화면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58EB0E-9E86-45DF-8610-EB4905C9ECB7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477830" y="4311062"/>
            <a:ext cx="901400" cy="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8301B66-0F60-4336-98C9-497EDFA9D250}"/>
              </a:ext>
            </a:extLst>
          </p:cNvPr>
          <p:cNvCxnSpPr>
            <a:cxnSpLocks/>
          </p:cNvCxnSpPr>
          <p:nvPr/>
        </p:nvCxnSpPr>
        <p:spPr>
          <a:xfrm>
            <a:off x="5138377" y="3164479"/>
            <a:ext cx="22064" cy="244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CFB6D1-472A-4A81-8F7F-8B7E8435856A}"/>
              </a:ext>
            </a:extLst>
          </p:cNvPr>
          <p:cNvCxnSpPr>
            <a:cxnSpLocks/>
          </p:cNvCxnSpPr>
          <p:nvPr/>
        </p:nvCxnSpPr>
        <p:spPr>
          <a:xfrm>
            <a:off x="5131463" y="3153161"/>
            <a:ext cx="21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AA7B959-6B5A-4699-883E-05636A993684}"/>
              </a:ext>
            </a:extLst>
          </p:cNvPr>
          <p:cNvCxnSpPr>
            <a:cxnSpLocks/>
          </p:cNvCxnSpPr>
          <p:nvPr/>
        </p:nvCxnSpPr>
        <p:spPr>
          <a:xfrm>
            <a:off x="5154541" y="5609163"/>
            <a:ext cx="21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277B6E1-A98C-4CE3-BEF8-0BB3EB2FE52F}"/>
              </a:ext>
            </a:extLst>
          </p:cNvPr>
          <p:cNvSpPr txBox="1"/>
          <p:nvPr/>
        </p:nvSpPr>
        <p:spPr>
          <a:xfrm>
            <a:off x="4425697" y="402524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장비연결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C38A806-F129-496D-8D72-58B250BF5EA5}"/>
              </a:ext>
            </a:extLst>
          </p:cNvPr>
          <p:cNvGrpSpPr/>
          <p:nvPr/>
        </p:nvGrpSpPr>
        <p:grpSpPr>
          <a:xfrm>
            <a:off x="4964661" y="1384131"/>
            <a:ext cx="809897" cy="985375"/>
            <a:chOff x="984067" y="1693619"/>
            <a:chExt cx="809897" cy="985375"/>
          </a:xfrm>
        </p:grpSpPr>
        <p:pic>
          <p:nvPicPr>
            <p:cNvPr id="104" name="그림 103" descr="텍스트, 모니터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3F9DC105-9BB4-4CF7-B88B-EE8FA8A10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67" y="1693619"/>
              <a:ext cx="809897" cy="985375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A17ACB-CB6B-4F87-8A09-E46C90CD7DC7}"/>
                </a:ext>
              </a:extLst>
            </p:cNvPr>
            <p:cNvSpPr txBox="1"/>
            <p:nvPr/>
          </p:nvSpPr>
          <p:spPr>
            <a:xfrm>
              <a:off x="1161171" y="2055303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알림 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38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51845"/>
              </p:ext>
            </p:extLst>
          </p:nvPr>
        </p:nvGraphicFramePr>
        <p:xfrm>
          <a:off x="3998752" y="1371834"/>
          <a:ext cx="4809688" cy="166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ABC</a:t>
                      </a:r>
                      <a:r>
                        <a:rPr lang="ko-KR" altLang="en-US" sz="800" dirty="0"/>
                        <a:t>제외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항목중에</a:t>
                      </a:r>
                      <a:r>
                        <a:rPr lang="ko-KR" altLang="en-US" sz="800" dirty="0"/>
                        <a:t> 한 개를 선택하여야 함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dirty="0"/>
                        <a:t>항목은 최대 </a:t>
                      </a:r>
                      <a:r>
                        <a:rPr lang="en-US" altLang="ko-KR" sz="800" dirty="0"/>
                        <a:t>30</a:t>
                      </a:r>
                      <a:r>
                        <a:rPr lang="ko-KR" altLang="en-US" sz="800" dirty="0"/>
                        <a:t>개 정도됨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 err="1"/>
                        <a:t>번방안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좌측처럼 항목마다 </a:t>
                      </a:r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는 기본으로 세팅하고 </a:t>
                      </a:r>
                      <a:r>
                        <a:rPr lang="ko-KR" altLang="en-US" sz="800" dirty="0" err="1"/>
                        <a:t>다른것을</a:t>
                      </a:r>
                      <a:r>
                        <a:rPr lang="ko-KR" altLang="en-US" sz="800" dirty="0"/>
                        <a:t> 선택하도록 처리</a:t>
                      </a: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 err="1"/>
                        <a:t>번방안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상단에 상태 선택 하여 하단에 </a:t>
                      </a:r>
                      <a:r>
                        <a:rPr lang="ko-KR" altLang="en-US" sz="800" dirty="0" err="1"/>
                        <a:t>체커시에</a:t>
                      </a:r>
                      <a:r>
                        <a:rPr lang="ko-KR" altLang="en-US" sz="800" dirty="0"/>
                        <a:t> 해당 항목의 상태변경</a:t>
                      </a: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2 </a:t>
                      </a:r>
                      <a:r>
                        <a:rPr lang="ko-KR" altLang="en-US" sz="800" dirty="0"/>
                        <a:t>방안에 대한 디자인 부탁 드립니다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dirty="0"/>
                        <a:t>입력하기 제일 좋은 방안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check-03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점검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체커리스트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체커리스트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E2E15-7FEB-414D-BF09-0774F140BC68}"/>
              </a:ext>
            </a:extLst>
          </p:cNvPr>
          <p:cNvSpPr txBox="1"/>
          <p:nvPr/>
        </p:nvSpPr>
        <p:spPr>
          <a:xfrm>
            <a:off x="992683" y="133123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기계실</a:t>
            </a:r>
            <a:r>
              <a:rPr lang="en-US" altLang="ko-KR" sz="1400" dirty="0"/>
              <a:t>,</a:t>
            </a:r>
            <a:r>
              <a:rPr lang="ko-KR" altLang="en-US" sz="1400" dirty="0"/>
              <a:t>구동기 및 </a:t>
            </a:r>
            <a:r>
              <a:rPr lang="ko-KR" altLang="en-US" sz="1400" dirty="0" err="1"/>
              <a:t>폴리공간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B4151-19F0-4E8C-831D-6B7B28DDBB22}"/>
              </a:ext>
            </a:extLst>
          </p:cNvPr>
          <p:cNvSpPr txBox="1"/>
          <p:nvPr/>
        </p:nvSpPr>
        <p:spPr>
          <a:xfrm>
            <a:off x="2705736" y="172389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B C 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5FE5B-F3BC-4D48-A7CE-6403AE830BBE}"/>
              </a:ext>
            </a:extLst>
          </p:cNvPr>
          <p:cNvGrpSpPr/>
          <p:nvPr/>
        </p:nvGrpSpPr>
        <p:grpSpPr>
          <a:xfrm>
            <a:off x="880116" y="2093226"/>
            <a:ext cx="2423077" cy="246221"/>
            <a:chOff x="880116" y="2093226"/>
            <a:chExt cx="2423077" cy="246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3BCF84-391D-4EAA-8BB5-38AA85384103}"/>
                </a:ext>
              </a:extLst>
            </p:cNvPr>
            <p:cNvSpPr txBox="1"/>
            <p:nvPr/>
          </p:nvSpPr>
          <p:spPr>
            <a:xfrm>
              <a:off x="880116" y="2093226"/>
              <a:ext cx="13676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기계실내의 조명환기</a:t>
              </a:r>
            </a:p>
          </p:txBody>
        </p:sp>
        <p:sp>
          <p:nvSpPr>
            <p:cNvPr id="14" name="원형: 비어 있음 13">
              <a:extLst>
                <a:ext uri="{FF2B5EF4-FFF2-40B4-BE49-F238E27FC236}">
                  <a16:creationId xmlns:a16="http://schemas.microsoft.com/office/drawing/2014/main" id="{62A8AD8D-94C9-4553-BD6E-A1D42EAA8447}"/>
                </a:ext>
              </a:extLst>
            </p:cNvPr>
            <p:cNvSpPr/>
            <p:nvPr/>
          </p:nvSpPr>
          <p:spPr>
            <a:xfrm>
              <a:off x="2784117" y="2116180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7" name="원형: 비어 있음 26">
              <a:extLst>
                <a:ext uri="{FF2B5EF4-FFF2-40B4-BE49-F238E27FC236}">
                  <a16:creationId xmlns:a16="http://schemas.microsoft.com/office/drawing/2014/main" id="{BB707EEA-4D1C-464B-882E-9E717B227668}"/>
                </a:ext>
              </a:extLst>
            </p:cNvPr>
            <p:cNvSpPr/>
            <p:nvPr/>
          </p:nvSpPr>
          <p:spPr>
            <a:xfrm>
              <a:off x="2980062" y="2120527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898D94B0-7F40-4D18-AADC-F813F077CFC8}"/>
                </a:ext>
              </a:extLst>
            </p:cNvPr>
            <p:cNvSpPr/>
            <p:nvPr/>
          </p:nvSpPr>
          <p:spPr>
            <a:xfrm>
              <a:off x="3167015" y="2129236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21228B-FD54-4FBB-A803-C0DD6BCF53F5}"/>
              </a:ext>
            </a:extLst>
          </p:cNvPr>
          <p:cNvGrpSpPr/>
          <p:nvPr/>
        </p:nvGrpSpPr>
        <p:grpSpPr>
          <a:xfrm>
            <a:off x="880116" y="2431258"/>
            <a:ext cx="2423077" cy="246221"/>
            <a:chOff x="880116" y="2093226"/>
            <a:chExt cx="2423077" cy="2462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E97D4F-544F-42FD-AC89-9465D1652C0D}"/>
                </a:ext>
              </a:extLst>
            </p:cNvPr>
            <p:cNvSpPr txBox="1"/>
            <p:nvPr/>
          </p:nvSpPr>
          <p:spPr>
            <a:xfrm>
              <a:off x="880116" y="2093226"/>
              <a:ext cx="12394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기계실내 청소상태</a:t>
              </a:r>
            </a:p>
          </p:txBody>
        </p:sp>
        <p:sp>
          <p:nvSpPr>
            <p:cNvPr id="31" name="원형: 비어 있음 30">
              <a:extLst>
                <a:ext uri="{FF2B5EF4-FFF2-40B4-BE49-F238E27FC236}">
                  <a16:creationId xmlns:a16="http://schemas.microsoft.com/office/drawing/2014/main" id="{8031A80E-C210-48D5-AAD6-81FAEFD5B71B}"/>
                </a:ext>
              </a:extLst>
            </p:cNvPr>
            <p:cNvSpPr/>
            <p:nvPr/>
          </p:nvSpPr>
          <p:spPr>
            <a:xfrm>
              <a:off x="2784117" y="2116180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2" name="원형: 비어 있음 31">
              <a:extLst>
                <a:ext uri="{FF2B5EF4-FFF2-40B4-BE49-F238E27FC236}">
                  <a16:creationId xmlns:a16="http://schemas.microsoft.com/office/drawing/2014/main" id="{82B5B9EE-A732-44E0-9D0D-CF7C6A1393A3}"/>
                </a:ext>
              </a:extLst>
            </p:cNvPr>
            <p:cNvSpPr/>
            <p:nvPr/>
          </p:nvSpPr>
          <p:spPr>
            <a:xfrm>
              <a:off x="2980062" y="2120527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원형: 비어 있음 32">
              <a:extLst>
                <a:ext uri="{FF2B5EF4-FFF2-40B4-BE49-F238E27FC236}">
                  <a16:creationId xmlns:a16="http://schemas.microsoft.com/office/drawing/2014/main" id="{A760853C-D9B5-47CA-AE32-17920705CF10}"/>
                </a:ext>
              </a:extLst>
            </p:cNvPr>
            <p:cNvSpPr/>
            <p:nvPr/>
          </p:nvSpPr>
          <p:spPr>
            <a:xfrm>
              <a:off x="3167015" y="2129236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B3C3E0-5A89-4557-8074-FC285AAC7BDE}"/>
              </a:ext>
            </a:extLst>
          </p:cNvPr>
          <p:cNvGrpSpPr/>
          <p:nvPr/>
        </p:nvGrpSpPr>
        <p:grpSpPr>
          <a:xfrm>
            <a:off x="863452" y="2829834"/>
            <a:ext cx="2423077" cy="246221"/>
            <a:chOff x="880116" y="2093226"/>
            <a:chExt cx="2423077" cy="246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D00BB-6D7F-4EBD-847D-14E45EEE11F0}"/>
                </a:ext>
              </a:extLst>
            </p:cNvPr>
            <p:cNvSpPr txBox="1"/>
            <p:nvPr/>
          </p:nvSpPr>
          <p:spPr>
            <a:xfrm>
              <a:off x="880116" y="2093226"/>
              <a:ext cx="12394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기계실내 청소상태</a:t>
              </a:r>
            </a:p>
          </p:txBody>
        </p:sp>
        <p:sp>
          <p:nvSpPr>
            <p:cNvPr id="36" name="원형: 비어 있음 35">
              <a:extLst>
                <a:ext uri="{FF2B5EF4-FFF2-40B4-BE49-F238E27FC236}">
                  <a16:creationId xmlns:a16="http://schemas.microsoft.com/office/drawing/2014/main" id="{D686FE2D-E64B-466D-BC81-F0153DF071F2}"/>
                </a:ext>
              </a:extLst>
            </p:cNvPr>
            <p:cNvSpPr/>
            <p:nvPr/>
          </p:nvSpPr>
          <p:spPr>
            <a:xfrm>
              <a:off x="2784117" y="2116180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" name="원형: 비어 있음 36">
              <a:extLst>
                <a:ext uri="{FF2B5EF4-FFF2-40B4-BE49-F238E27FC236}">
                  <a16:creationId xmlns:a16="http://schemas.microsoft.com/office/drawing/2014/main" id="{63E023D7-B65C-4342-98E9-866BF35E3910}"/>
                </a:ext>
              </a:extLst>
            </p:cNvPr>
            <p:cNvSpPr/>
            <p:nvPr/>
          </p:nvSpPr>
          <p:spPr>
            <a:xfrm>
              <a:off x="2980062" y="2120527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9DB26614-BB85-47C3-8FB7-157F40841F3D}"/>
                </a:ext>
              </a:extLst>
            </p:cNvPr>
            <p:cNvSpPr/>
            <p:nvPr/>
          </p:nvSpPr>
          <p:spPr>
            <a:xfrm>
              <a:off x="3167015" y="2129236"/>
              <a:ext cx="136178" cy="136178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87E3F6-A7A3-4984-9F5B-5671DD0664B8}"/>
              </a:ext>
            </a:extLst>
          </p:cNvPr>
          <p:cNvSpPr/>
          <p:nvPr/>
        </p:nvSpPr>
        <p:spPr>
          <a:xfrm>
            <a:off x="583473" y="1749869"/>
            <a:ext cx="3056708" cy="14461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2BA00F-C747-41EC-80C8-692D3E0765E0}"/>
              </a:ext>
            </a:extLst>
          </p:cNvPr>
          <p:cNvSpPr/>
          <p:nvPr/>
        </p:nvSpPr>
        <p:spPr>
          <a:xfrm>
            <a:off x="3432550" y="1574003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18C209-C206-402C-B13E-DA36D6182749}"/>
              </a:ext>
            </a:extLst>
          </p:cNvPr>
          <p:cNvSpPr/>
          <p:nvPr/>
        </p:nvSpPr>
        <p:spPr>
          <a:xfrm>
            <a:off x="3274889" y="3499845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06475-9B8B-4ACB-ADEB-456502473765}"/>
              </a:ext>
            </a:extLst>
          </p:cNvPr>
          <p:cNvSpPr/>
          <p:nvPr/>
        </p:nvSpPr>
        <p:spPr>
          <a:xfrm>
            <a:off x="577834" y="3661952"/>
            <a:ext cx="3056708" cy="14461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7275D7-AC02-44A1-8990-F5AE893097C5}"/>
              </a:ext>
            </a:extLst>
          </p:cNvPr>
          <p:cNvGrpSpPr/>
          <p:nvPr/>
        </p:nvGrpSpPr>
        <p:grpSpPr>
          <a:xfrm>
            <a:off x="863452" y="4061790"/>
            <a:ext cx="2460965" cy="246221"/>
            <a:chOff x="863452" y="4092480"/>
            <a:chExt cx="2460965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F7F369-54AE-4935-8C2C-EE2DF8110F9C}"/>
                </a:ext>
              </a:extLst>
            </p:cNvPr>
            <p:cNvSpPr txBox="1"/>
            <p:nvPr/>
          </p:nvSpPr>
          <p:spPr>
            <a:xfrm>
              <a:off x="863452" y="4092480"/>
              <a:ext cx="13676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기계실내의 조명환기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7CB25-C718-47F8-B689-27876259C5AE}"/>
                </a:ext>
              </a:extLst>
            </p:cNvPr>
            <p:cNvSpPr/>
            <p:nvPr/>
          </p:nvSpPr>
          <p:spPr>
            <a:xfrm>
              <a:off x="3185081" y="4106551"/>
              <a:ext cx="139336" cy="135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3196782-0ED5-48FD-B1C1-C5EB59D284F0}"/>
              </a:ext>
            </a:extLst>
          </p:cNvPr>
          <p:cNvGrpSpPr/>
          <p:nvPr/>
        </p:nvGrpSpPr>
        <p:grpSpPr>
          <a:xfrm>
            <a:off x="863452" y="4456380"/>
            <a:ext cx="2460965" cy="246221"/>
            <a:chOff x="863452" y="4092480"/>
            <a:chExt cx="2460965" cy="24622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F403CA-3F00-45F7-8751-314C83DBBD43}"/>
                </a:ext>
              </a:extLst>
            </p:cNvPr>
            <p:cNvSpPr txBox="1"/>
            <p:nvPr/>
          </p:nvSpPr>
          <p:spPr>
            <a:xfrm>
              <a:off x="863452" y="4092480"/>
              <a:ext cx="13676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기계실내의 조명환기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952C0D-0241-432D-BA69-6899F08C9B08}"/>
                </a:ext>
              </a:extLst>
            </p:cNvPr>
            <p:cNvSpPr/>
            <p:nvPr/>
          </p:nvSpPr>
          <p:spPr>
            <a:xfrm>
              <a:off x="3185081" y="4106551"/>
              <a:ext cx="139336" cy="135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50DC6C1-81FC-403F-BE2C-26731B16199C}"/>
              </a:ext>
            </a:extLst>
          </p:cNvPr>
          <p:cNvGrpSpPr/>
          <p:nvPr/>
        </p:nvGrpSpPr>
        <p:grpSpPr>
          <a:xfrm>
            <a:off x="1645920" y="3712879"/>
            <a:ext cx="1784694" cy="260059"/>
            <a:chOff x="1862356" y="897622"/>
            <a:chExt cx="2231472" cy="26005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0123F1-74C9-4B74-BB88-579734953264}"/>
                </a:ext>
              </a:extLst>
            </p:cNvPr>
            <p:cNvSpPr/>
            <p:nvPr/>
          </p:nvSpPr>
          <p:spPr>
            <a:xfrm>
              <a:off x="1862356" y="897622"/>
              <a:ext cx="2231472" cy="260059"/>
            </a:xfrm>
            <a:prstGeom prst="rect">
              <a:avLst/>
            </a:prstGeom>
            <a:noFill/>
            <a:ln>
              <a:solidFill>
                <a:srgbClr val="64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순서도: 병합 54">
              <a:extLst>
                <a:ext uri="{FF2B5EF4-FFF2-40B4-BE49-F238E27FC236}">
                  <a16:creationId xmlns:a16="http://schemas.microsoft.com/office/drawing/2014/main" id="{38D7576C-032B-45B5-A04C-46184E31860C}"/>
                </a:ext>
              </a:extLst>
            </p:cNvPr>
            <p:cNvSpPr/>
            <p:nvPr/>
          </p:nvSpPr>
          <p:spPr>
            <a:xfrm>
              <a:off x="3858936" y="964733"/>
              <a:ext cx="184558" cy="142613"/>
            </a:xfrm>
            <a:prstGeom prst="flowChartMerg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E730D83A-4A90-4E53-A3C4-B353012AF0C8}"/>
              </a:ext>
            </a:extLst>
          </p:cNvPr>
          <p:cNvSpPr/>
          <p:nvPr/>
        </p:nvSpPr>
        <p:spPr>
          <a:xfrm>
            <a:off x="801550" y="1331233"/>
            <a:ext cx="199747" cy="266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1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6692"/>
              </p:ext>
            </p:extLst>
          </p:nvPr>
        </p:nvGraphicFramePr>
        <p:xfrm>
          <a:off x="3998752" y="1371834"/>
          <a:ext cx="4809688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부품교환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부품교환시에 교환내용만 메모를 작성한다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change-01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부품교환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6. </a:t>
            </a: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부품교환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36E6B-6DB7-40F2-A39C-5ABBECB8C41A}"/>
              </a:ext>
            </a:extLst>
          </p:cNvPr>
          <p:cNvSpPr txBox="1"/>
          <p:nvPr/>
        </p:nvSpPr>
        <p:spPr>
          <a:xfrm>
            <a:off x="1637297" y="2348941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elevtor24 </a:t>
            </a:r>
            <a:r>
              <a:rPr lang="ko-KR" altLang="en-US" sz="1000" dirty="0"/>
              <a:t>연결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029579-4499-4E6C-B80B-77DC56F07BA2}"/>
              </a:ext>
            </a:extLst>
          </p:cNvPr>
          <p:cNvSpPr/>
          <p:nvPr/>
        </p:nvSpPr>
        <p:spPr>
          <a:xfrm>
            <a:off x="1963422" y="1932402"/>
            <a:ext cx="348343" cy="35410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7AE0D-470E-4843-B806-3A1EB55881E1}"/>
              </a:ext>
            </a:extLst>
          </p:cNvPr>
          <p:cNvSpPr/>
          <p:nvPr/>
        </p:nvSpPr>
        <p:spPr>
          <a:xfrm>
            <a:off x="951049" y="2865120"/>
            <a:ext cx="2373087" cy="2542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1E5D71-EA3D-4FAF-856C-E31A39CE4EB6}"/>
              </a:ext>
            </a:extLst>
          </p:cNvPr>
          <p:cNvSpPr/>
          <p:nvPr/>
        </p:nvSpPr>
        <p:spPr>
          <a:xfrm>
            <a:off x="1593438" y="5677981"/>
            <a:ext cx="1115721" cy="37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교환완료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A1538-B43F-4823-9108-9FE7041BC992}"/>
              </a:ext>
            </a:extLst>
          </p:cNvPr>
          <p:cNvSpPr txBox="1"/>
          <p:nvPr/>
        </p:nvSpPr>
        <p:spPr>
          <a:xfrm>
            <a:off x="968722" y="2955874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</a:rPr>
              <a:t>메모를 입력하세요</a:t>
            </a:r>
          </a:p>
        </p:txBody>
      </p:sp>
      <p:pic>
        <p:nvPicPr>
          <p:cNvPr id="27" name="그래픽 26" descr="벨소리 단색으로 채워진">
            <a:extLst>
              <a:ext uri="{FF2B5EF4-FFF2-40B4-BE49-F238E27FC236}">
                <a16:creationId xmlns:a16="http://schemas.microsoft.com/office/drawing/2014/main" id="{344C2C85-6068-4EC6-8D81-F3F3AC6E3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8177"/>
              </p:ext>
            </p:extLst>
          </p:nvPr>
        </p:nvGraphicFramePr>
        <p:xfrm>
          <a:off x="3998752" y="1371834"/>
          <a:ext cx="4809688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고장처리 내용을 입력한다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change-01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부품교환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36E6B-6DB7-40F2-A39C-5ABBECB8C41A}"/>
              </a:ext>
            </a:extLst>
          </p:cNvPr>
          <p:cNvSpPr txBox="1"/>
          <p:nvPr/>
        </p:nvSpPr>
        <p:spPr>
          <a:xfrm>
            <a:off x="1637297" y="2348941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elevtor24 </a:t>
            </a:r>
            <a:r>
              <a:rPr lang="ko-KR" altLang="en-US" sz="1000" dirty="0"/>
              <a:t>연결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029579-4499-4E6C-B80B-77DC56F07BA2}"/>
              </a:ext>
            </a:extLst>
          </p:cNvPr>
          <p:cNvSpPr/>
          <p:nvPr/>
        </p:nvSpPr>
        <p:spPr>
          <a:xfrm>
            <a:off x="1963422" y="1932402"/>
            <a:ext cx="348343" cy="35410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7AE0D-470E-4843-B806-3A1EB55881E1}"/>
              </a:ext>
            </a:extLst>
          </p:cNvPr>
          <p:cNvSpPr/>
          <p:nvPr/>
        </p:nvSpPr>
        <p:spPr>
          <a:xfrm>
            <a:off x="951049" y="2865120"/>
            <a:ext cx="2373087" cy="2542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1E5D71-EA3D-4FAF-856C-E31A39CE4EB6}"/>
              </a:ext>
            </a:extLst>
          </p:cNvPr>
          <p:cNvSpPr/>
          <p:nvPr/>
        </p:nvSpPr>
        <p:spPr>
          <a:xfrm>
            <a:off x="1593438" y="5677981"/>
            <a:ext cx="1115721" cy="37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처리완료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A1538-B43F-4823-9108-9FE7041BC992}"/>
              </a:ext>
            </a:extLst>
          </p:cNvPr>
          <p:cNvSpPr txBox="1"/>
          <p:nvPr/>
        </p:nvSpPr>
        <p:spPr>
          <a:xfrm>
            <a:off x="968722" y="2955874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</a:rPr>
              <a:t>메모를 입력하세요</a:t>
            </a:r>
          </a:p>
        </p:txBody>
      </p:sp>
      <p:pic>
        <p:nvPicPr>
          <p:cNvPr id="16" name="그래픽 15" descr="벨소리 단색으로 채워진">
            <a:extLst>
              <a:ext uri="{FF2B5EF4-FFF2-40B4-BE49-F238E27FC236}">
                <a16:creationId xmlns:a16="http://schemas.microsoft.com/office/drawing/2014/main" id="{8DE93A09-739F-4231-8C23-08093E162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1371834"/>
          <a:ext cx="4809688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고장처리 내용을 입력한다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myinfo-01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내정보수정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내정보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수정</a:t>
            </a:r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1E5D71-EA3D-4FAF-856C-E31A39CE4EB6}"/>
              </a:ext>
            </a:extLst>
          </p:cNvPr>
          <p:cNvSpPr/>
          <p:nvPr/>
        </p:nvSpPr>
        <p:spPr>
          <a:xfrm>
            <a:off x="1632899" y="5693259"/>
            <a:ext cx="1115721" cy="37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22F8A-9431-437C-833D-83D345C81FEF}"/>
              </a:ext>
            </a:extLst>
          </p:cNvPr>
          <p:cNvSpPr txBox="1"/>
          <p:nvPr/>
        </p:nvSpPr>
        <p:spPr>
          <a:xfrm>
            <a:off x="895196" y="1930634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성           명 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795D51-27BE-4F0B-8FD8-DB41C7FFA11C}"/>
              </a:ext>
            </a:extLst>
          </p:cNvPr>
          <p:cNvSpPr/>
          <p:nvPr/>
        </p:nvSpPr>
        <p:spPr>
          <a:xfrm>
            <a:off x="1749917" y="1930634"/>
            <a:ext cx="14755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D40BD-395D-4C92-80B4-B28BAD073A54}"/>
              </a:ext>
            </a:extLst>
          </p:cNvPr>
          <p:cNvSpPr txBox="1"/>
          <p:nvPr/>
        </p:nvSpPr>
        <p:spPr>
          <a:xfrm>
            <a:off x="861534" y="2330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사업자번호</a:t>
            </a:r>
            <a:endParaRPr lang="en-US" altLang="ko-KR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DC7D1-D942-4EFB-8B19-D565B84F6F28}"/>
              </a:ext>
            </a:extLst>
          </p:cNvPr>
          <p:cNvSpPr/>
          <p:nvPr/>
        </p:nvSpPr>
        <p:spPr>
          <a:xfrm>
            <a:off x="1749918" y="2330472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0F4E2-917D-41AE-96BA-4E2B06611924}"/>
              </a:ext>
            </a:extLst>
          </p:cNvPr>
          <p:cNvSpPr txBox="1"/>
          <p:nvPr/>
        </p:nvSpPr>
        <p:spPr>
          <a:xfrm>
            <a:off x="861534" y="2730310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  사   명  </a:t>
            </a:r>
            <a:endParaRPr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D27B9E-4F86-4A17-90B5-0B49581C18DE}"/>
              </a:ext>
            </a:extLst>
          </p:cNvPr>
          <p:cNvSpPr/>
          <p:nvPr/>
        </p:nvSpPr>
        <p:spPr>
          <a:xfrm>
            <a:off x="1749918" y="2730310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5D4F7-4D3B-4C67-BBFE-8CBDE0768DF5}"/>
              </a:ext>
            </a:extLst>
          </p:cNvPr>
          <p:cNvSpPr txBox="1"/>
          <p:nvPr/>
        </p:nvSpPr>
        <p:spPr>
          <a:xfrm>
            <a:off x="853998" y="313014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 격 번 호</a:t>
            </a:r>
            <a:endParaRPr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2A7BC-97D9-4DA7-8AF7-0CC6128EC5E9}"/>
              </a:ext>
            </a:extLst>
          </p:cNvPr>
          <p:cNvSpPr/>
          <p:nvPr/>
        </p:nvSpPr>
        <p:spPr>
          <a:xfrm>
            <a:off x="1742382" y="3130148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2C37DF-590A-485D-8365-19D644E38151}"/>
              </a:ext>
            </a:extLst>
          </p:cNvPr>
          <p:cNvSpPr txBox="1"/>
          <p:nvPr/>
        </p:nvSpPr>
        <p:spPr>
          <a:xfrm>
            <a:off x="848710" y="350522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 화 번 호</a:t>
            </a:r>
            <a:endParaRPr lang="en-US" altLang="ko-KR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0D9446-56B0-417A-AEEA-006FD99DE45A}"/>
              </a:ext>
            </a:extLst>
          </p:cNvPr>
          <p:cNvSpPr/>
          <p:nvPr/>
        </p:nvSpPr>
        <p:spPr>
          <a:xfrm>
            <a:off x="1737094" y="3505226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벨소리 단색으로 채워진">
            <a:extLst>
              <a:ext uri="{FF2B5EF4-FFF2-40B4-BE49-F238E27FC236}">
                <a16:creationId xmlns:a16="http://schemas.microsoft.com/office/drawing/2014/main" id="{7C9CDBDC-F5D0-4B04-8B09-613E51C03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747"/>
              </p:ext>
            </p:extLst>
          </p:nvPr>
        </p:nvGraphicFramePr>
        <p:xfrm>
          <a:off x="3998752" y="1371834"/>
          <a:ext cx="4809688" cy="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알림설정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푸시알림</a:t>
                      </a:r>
                      <a:r>
                        <a:rPr lang="ko-KR" altLang="en-US" sz="800" dirty="0"/>
                        <a:t> 받기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하단에는 </a:t>
                      </a:r>
                      <a:r>
                        <a:rPr lang="ko-KR" altLang="en-US" sz="800" dirty="0" err="1"/>
                        <a:t>페어링되어</a:t>
                      </a:r>
                      <a:r>
                        <a:rPr lang="ko-KR" altLang="en-US" sz="800" dirty="0"/>
                        <a:t> 있는 엘리베이터 리스트가 나오고</a:t>
                      </a:r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자동연결이 안된 경우나 가까이 붙어 있는 </a:t>
                      </a:r>
                      <a:r>
                        <a:rPr lang="ko-KR" altLang="en-US" sz="800" dirty="0" err="1"/>
                        <a:t>엘리베이트의</a:t>
                      </a:r>
                      <a:r>
                        <a:rPr lang="ko-KR" altLang="en-US" sz="800" dirty="0"/>
                        <a:t> 경우 수동 </a:t>
                      </a:r>
                      <a:r>
                        <a:rPr lang="ko-KR" altLang="en-US" sz="800" dirty="0" err="1"/>
                        <a:t>페어링시</a:t>
                      </a:r>
                      <a:r>
                        <a:rPr lang="ko-KR" altLang="en-US" sz="800" dirty="0"/>
                        <a:t> 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pic>
        <p:nvPicPr>
          <p:cNvPr id="31" name="그래픽 30" descr="벨소리 단색으로 채워진">
            <a:extLst>
              <a:ext uri="{FF2B5EF4-FFF2-40B4-BE49-F238E27FC236}">
                <a16:creationId xmlns:a16="http://schemas.microsoft.com/office/drawing/2014/main" id="{7C9CDBDC-F5D0-4B04-8B09-613E51C03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39D4E4-2D66-421D-B1E2-52A650743972}"/>
              </a:ext>
            </a:extLst>
          </p:cNvPr>
          <p:cNvSpPr/>
          <p:nvPr/>
        </p:nvSpPr>
        <p:spPr>
          <a:xfrm>
            <a:off x="931817" y="2769326"/>
            <a:ext cx="2407921" cy="3493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B62E0-7C4F-459F-99ED-7E15992E0F51}"/>
              </a:ext>
            </a:extLst>
          </p:cNvPr>
          <p:cNvSpPr txBox="1"/>
          <p:nvPr/>
        </p:nvSpPr>
        <p:spPr>
          <a:xfrm>
            <a:off x="1035784" y="2898560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elevator01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6274-3B2C-4516-A5F2-34AC1FFFDB28}"/>
              </a:ext>
            </a:extLst>
          </p:cNvPr>
          <p:cNvSpPr txBox="1"/>
          <p:nvPr/>
        </p:nvSpPr>
        <p:spPr>
          <a:xfrm>
            <a:off x="1062009" y="3397126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elevator01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A1C5A3-50DA-4ECB-84F2-509A60C84AD6}"/>
              </a:ext>
            </a:extLst>
          </p:cNvPr>
          <p:cNvSpPr/>
          <p:nvPr/>
        </p:nvSpPr>
        <p:spPr>
          <a:xfrm>
            <a:off x="2836059" y="2092468"/>
            <a:ext cx="503679" cy="20900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1598A9-DB23-4306-ADE9-359B882F1167}"/>
              </a:ext>
            </a:extLst>
          </p:cNvPr>
          <p:cNvSpPr/>
          <p:nvPr/>
        </p:nvSpPr>
        <p:spPr>
          <a:xfrm>
            <a:off x="2856408" y="2101177"/>
            <a:ext cx="191589" cy="2090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B41DA-3EE2-43CD-8CA5-2E2532A9C422}"/>
              </a:ext>
            </a:extLst>
          </p:cNvPr>
          <p:cNvSpPr txBox="1"/>
          <p:nvPr/>
        </p:nvSpPr>
        <p:spPr>
          <a:xfrm>
            <a:off x="946516" y="2043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알림설정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9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93567"/>
              </p:ext>
            </p:extLst>
          </p:nvPr>
        </p:nvGraphicFramePr>
        <p:xfrm>
          <a:off x="3998752" y="1371834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알림리스트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푸시알림</a:t>
                      </a:r>
                      <a:r>
                        <a:rPr lang="ko-KR" altLang="en-US" sz="800" dirty="0"/>
                        <a:t> 받은 리스트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alarm-01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알림리스트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8.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알림리스트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pic>
        <p:nvPicPr>
          <p:cNvPr id="31" name="그래픽 30" descr="벨소리 단색으로 채워진">
            <a:extLst>
              <a:ext uri="{FF2B5EF4-FFF2-40B4-BE49-F238E27FC236}">
                <a16:creationId xmlns:a16="http://schemas.microsoft.com/office/drawing/2014/main" id="{7C9CDBDC-F5D0-4B04-8B09-613E51C03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F769F7-2F8B-480A-9C8F-B52085406BC8}"/>
              </a:ext>
            </a:extLst>
          </p:cNvPr>
          <p:cNvGrpSpPr/>
          <p:nvPr/>
        </p:nvGrpSpPr>
        <p:grpSpPr>
          <a:xfrm>
            <a:off x="774276" y="2875129"/>
            <a:ext cx="2705707" cy="762939"/>
            <a:chOff x="780169" y="2148201"/>
            <a:chExt cx="2705707" cy="7629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F25236-999D-418C-8368-12B6868B6EC0}"/>
                </a:ext>
              </a:extLst>
            </p:cNvPr>
            <p:cNvSpPr txBox="1"/>
            <p:nvPr/>
          </p:nvSpPr>
          <p:spPr>
            <a:xfrm>
              <a:off x="787992" y="2148201"/>
              <a:ext cx="1396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엘리베이터 점검 알림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D41954-9AD4-4861-999A-AB04D513A57F}"/>
                </a:ext>
              </a:extLst>
            </p:cNvPr>
            <p:cNvSpPr txBox="1"/>
            <p:nvPr/>
          </p:nvSpPr>
          <p:spPr>
            <a:xfrm>
              <a:off x="780169" y="2347984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가산동엘리베이터 점검일자가 지났습니다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빠른 점검이 필요합니다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09DCB-D2B1-4842-9193-D2BDA263C5DD}"/>
                </a:ext>
              </a:extLst>
            </p:cNvPr>
            <p:cNvSpPr txBox="1"/>
            <p:nvPr/>
          </p:nvSpPr>
          <p:spPr>
            <a:xfrm>
              <a:off x="2220786" y="266491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2020.03.20 16:00:00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9491D3-7F62-4883-B0CC-35D066CF2CE6}"/>
                </a:ext>
              </a:extLst>
            </p:cNvPr>
            <p:cNvCxnSpPr>
              <a:cxnSpLocks/>
            </p:cNvCxnSpPr>
            <p:nvPr/>
          </p:nvCxnSpPr>
          <p:spPr>
            <a:xfrm>
              <a:off x="888274" y="2911140"/>
              <a:ext cx="247465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30396C-BA45-425D-9473-7FBEF2FE648A}"/>
              </a:ext>
            </a:extLst>
          </p:cNvPr>
          <p:cNvGrpSpPr/>
          <p:nvPr/>
        </p:nvGrpSpPr>
        <p:grpSpPr>
          <a:xfrm>
            <a:off x="781699" y="1969534"/>
            <a:ext cx="2705707" cy="762939"/>
            <a:chOff x="780169" y="2148201"/>
            <a:chExt cx="2705707" cy="7629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F7D827-31A0-4F13-BA93-04829E331521}"/>
                </a:ext>
              </a:extLst>
            </p:cNvPr>
            <p:cNvSpPr txBox="1"/>
            <p:nvPr/>
          </p:nvSpPr>
          <p:spPr>
            <a:xfrm>
              <a:off x="787992" y="2148201"/>
              <a:ext cx="1396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엘리베이터 점검 알림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4CED1C-C99E-44AE-B913-610BBAB52517}"/>
                </a:ext>
              </a:extLst>
            </p:cNvPr>
            <p:cNvSpPr txBox="1"/>
            <p:nvPr/>
          </p:nvSpPr>
          <p:spPr>
            <a:xfrm>
              <a:off x="780169" y="2347984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가산동엘리베이터 점검일자가 지났습니다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빠른 점검이 필요합니다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217B0D-6E55-4850-AE73-1940BAF8F504}"/>
                </a:ext>
              </a:extLst>
            </p:cNvPr>
            <p:cNvSpPr txBox="1"/>
            <p:nvPr/>
          </p:nvSpPr>
          <p:spPr>
            <a:xfrm>
              <a:off x="2220786" y="266491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2020.03.20 16:00:00</a:t>
              </a:r>
              <a:endParaRPr lang="ko-KR" altLang="en-US" sz="1000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70AD754-F366-48AB-96F0-555333ACB459}"/>
                </a:ext>
              </a:extLst>
            </p:cNvPr>
            <p:cNvCxnSpPr>
              <a:cxnSpLocks/>
            </p:cNvCxnSpPr>
            <p:nvPr/>
          </p:nvCxnSpPr>
          <p:spPr>
            <a:xfrm>
              <a:off x="888274" y="2911140"/>
              <a:ext cx="247465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5758A4C-3E3F-4B44-81E3-61E292C76573}"/>
              </a:ext>
            </a:extLst>
          </p:cNvPr>
          <p:cNvGrpSpPr/>
          <p:nvPr/>
        </p:nvGrpSpPr>
        <p:grpSpPr>
          <a:xfrm>
            <a:off x="789257" y="3764935"/>
            <a:ext cx="2705707" cy="762939"/>
            <a:chOff x="780169" y="2148201"/>
            <a:chExt cx="2705707" cy="7629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CDE397-075B-4F2E-B459-51433EE38B00}"/>
                </a:ext>
              </a:extLst>
            </p:cNvPr>
            <p:cNvSpPr txBox="1"/>
            <p:nvPr/>
          </p:nvSpPr>
          <p:spPr>
            <a:xfrm>
              <a:off x="787992" y="2148201"/>
              <a:ext cx="1396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엘리베이터 점검 알림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661B1A-6C23-4688-9396-495DBADC20B9}"/>
                </a:ext>
              </a:extLst>
            </p:cNvPr>
            <p:cNvSpPr txBox="1"/>
            <p:nvPr/>
          </p:nvSpPr>
          <p:spPr>
            <a:xfrm>
              <a:off x="780169" y="2347984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가산동엘리베이터 점검일자가 지났습니다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빠른 점검이 필요합니다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35C881-E1EA-4F98-A189-463AC4F35BE5}"/>
                </a:ext>
              </a:extLst>
            </p:cNvPr>
            <p:cNvSpPr txBox="1"/>
            <p:nvPr/>
          </p:nvSpPr>
          <p:spPr>
            <a:xfrm>
              <a:off x="2220786" y="266491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2020.03.20 16:00:00</a:t>
              </a:r>
              <a:endParaRPr lang="ko-KR" altLang="en-US" sz="10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C826A99-717E-4131-B4B2-518293CF37F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74" y="2911140"/>
              <a:ext cx="247465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ED0FA14-EFD9-4A62-818F-CB5D9EACE3A6}"/>
              </a:ext>
            </a:extLst>
          </p:cNvPr>
          <p:cNvGrpSpPr/>
          <p:nvPr/>
        </p:nvGrpSpPr>
        <p:grpSpPr>
          <a:xfrm>
            <a:off x="808363" y="4714831"/>
            <a:ext cx="2705707" cy="762939"/>
            <a:chOff x="780169" y="2148201"/>
            <a:chExt cx="2705707" cy="7629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D561F4-8D8B-4505-962A-23DBC5A3C053}"/>
                </a:ext>
              </a:extLst>
            </p:cNvPr>
            <p:cNvSpPr txBox="1"/>
            <p:nvPr/>
          </p:nvSpPr>
          <p:spPr>
            <a:xfrm>
              <a:off x="787992" y="2148201"/>
              <a:ext cx="1396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엘리베이터 점검 알림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834BB2-B1DC-4A6C-88F2-D4283BE66544}"/>
                </a:ext>
              </a:extLst>
            </p:cNvPr>
            <p:cNvSpPr txBox="1"/>
            <p:nvPr/>
          </p:nvSpPr>
          <p:spPr>
            <a:xfrm>
              <a:off x="780169" y="2347984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가산동엘리베이터 점검일자가 지났습니다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빠른 점검이 필요합니다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831DD0-5FF0-4947-90FA-67BE44CBF60F}"/>
                </a:ext>
              </a:extLst>
            </p:cNvPr>
            <p:cNvSpPr txBox="1"/>
            <p:nvPr/>
          </p:nvSpPr>
          <p:spPr>
            <a:xfrm>
              <a:off x="2220786" y="266491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2020.03.20 16:00:00</a:t>
              </a:r>
              <a:endParaRPr lang="ko-KR" altLang="en-US" sz="10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8F9808F-93EF-4A61-97E6-80592EDB8F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274" y="2911140"/>
              <a:ext cx="247465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1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13399"/>
              </p:ext>
            </p:extLst>
          </p:nvPr>
        </p:nvGraphicFramePr>
        <p:xfrm>
          <a:off x="3998752" y="1371834"/>
          <a:ext cx="4809688" cy="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인트로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새한</a:t>
                      </a:r>
                      <a:r>
                        <a:rPr lang="ko-KR" altLang="en-US" sz="800" dirty="0"/>
                        <a:t> 엘리베이터 </a:t>
                      </a:r>
                      <a:r>
                        <a:rPr lang="ko-KR" altLang="en-US" sz="800" dirty="0" err="1"/>
                        <a:t>점검앱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인트로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보수회사에서 엘리베이터 점검을 위한 앱입니다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/>
                        <a:t>해당사항에 맞는 </a:t>
                      </a:r>
                      <a:r>
                        <a:rPr lang="ko-KR" altLang="en-US" sz="800" dirty="0" err="1"/>
                        <a:t>인트로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INTRO-01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인트로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인트로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4B2B17-287E-4DDC-BD6A-1E3EF00C02C9}"/>
              </a:ext>
            </a:extLst>
          </p:cNvPr>
          <p:cNvSpPr/>
          <p:nvPr/>
        </p:nvSpPr>
        <p:spPr>
          <a:xfrm>
            <a:off x="1652189" y="3322797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369E0-79D6-4C8F-A11A-A4904324D293}"/>
              </a:ext>
            </a:extLst>
          </p:cNvPr>
          <p:cNvSpPr txBox="1"/>
          <p:nvPr/>
        </p:nvSpPr>
        <p:spPr>
          <a:xfrm>
            <a:off x="1652189" y="3498662"/>
            <a:ext cx="77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63836"/>
              </p:ext>
            </p:extLst>
          </p:nvPr>
        </p:nvGraphicFramePr>
        <p:xfrm>
          <a:off x="3998752" y="1371834"/>
          <a:ext cx="4809688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19527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336486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</a:t>
                      </a:r>
                      <a:r>
                        <a:rPr lang="ko-KR" altLang="en-US" sz="800" dirty="0"/>
                        <a:t>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구글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카카오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네이버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애플 계정으로  로그인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및 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구글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카카오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네이버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애플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연동 시 이미 가입내역이 있으면 자동시작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가입 내역이 없으면 회원가입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login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로그인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D253E-0C98-4B43-AB56-760833785B09}"/>
              </a:ext>
            </a:extLst>
          </p:cNvPr>
          <p:cNvSpPr txBox="1"/>
          <p:nvPr/>
        </p:nvSpPr>
        <p:spPr>
          <a:xfrm>
            <a:off x="1747102" y="5826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/>
              <a:t>회원가입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B9CDB-C783-4BAA-A5A8-DF47A3387BCA}"/>
              </a:ext>
            </a:extLst>
          </p:cNvPr>
          <p:cNvSpPr txBox="1"/>
          <p:nvPr/>
        </p:nvSpPr>
        <p:spPr>
          <a:xfrm>
            <a:off x="1724890" y="15084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EC7B6-8DED-4CB9-8DB4-F8E131E42BE8}"/>
              </a:ext>
            </a:extLst>
          </p:cNvPr>
          <p:cNvSpPr txBox="1"/>
          <p:nvPr/>
        </p:nvSpPr>
        <p:spPr>
          <a:xfrm>
            <a:off x="1083366" y="2657618"/>
            <a:ext cx="221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사용중인 </a:t>
            </a:r>
            <a:r>
              <a:rPr lang="en-US" altLang="ko-KR" sz="1000" dirty="0"/>
              <a:t>SNS </a:t>
            </a:r>
            <a:r>
              <a:rPr lang="ko-KR" altLang="en-US" sz="1000" dirty="0"/>
              <a:t>계정으로 시작하세요</a:t>
            </a:r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114FC8-BA54-49FB-ADDD-1A924234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13" y="3118593"/>
            <a:ext cx="1981905" cy="2152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0D446F-47ED-48CC-BCFE-57316E04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12" y="3153428"/>
            <a:ext cx="2029849" cy="2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7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1371834"/>
          <a:ext cx="4809688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</a:t>
                      </a:r>
                      <a:r>
                        <a:rPr lang="ko-KR" altLang="en-US" sz="800" dirty="0"/>
                        <a:t>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구글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카카오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네이버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애플 계정으로  로그인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및 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연동 시 이미 가입내역이 있으면 자동시작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가입 내역이 없으면 회원가입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sign-01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B9CDB-C783-4BAA-A5A8-DF47A3387BCA}"/>
              </a:ext>
            </a:extLst>
          </p:cNvPr>
          <p:cNvSpPr txBox="1"/>
          <p:nvPr/>
        </p:nvSpPr>
        <p:spPr>
          <a:xfrm>
            <a:off x="1724890" y="1508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EC7B6-8DED-4CB9-8DB4-F8E131E42BE8}"/>
              </a:ext>
            </a:extLst>
          </p:cNvPr>
          <p:cNvSpPr txBox="1"/>
          <p:nvPr/>
        </p:nvSpPr>
        <p:spPr>
          <a:xfrm>
            <a:off x="1203279" y="2103236"/>
            <a:ext cx="221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사용중인 </a:t>
            </a:r>
            <a:r>
              <a:rPr lang="en-US" altLang="ko-KR" sz="1000" dirty="0"/>
              <a:t>SNS </a:t>
            </a:r>
            <a:r>
              <a:rPr lang="ko-KR" altLang="en-US" sz="1000" dirty="0"/>
              <a:t>계정으로 시작하세요</a:t>
            </a:r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114FC8-BA54-49FB-ADDD-1A924234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5" y="2657552"/>
            <a:ext cx="1981905" cy="21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1371834"/>
          <a:ext cx="4809688" cy="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</a:t>
                      </a:r>
                      <a:r>
                        <a:rPr lang="ko-KR" altLang="en-US" sz="800" dirty="0"/>
                        <a:t>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구글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카카오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네이버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애플 계정으로  로그인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및 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sign-02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개인정보 보호 동의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정보보호 동의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1A0DD-CA61-45FA-8FA8-E676E361668B}"/>
              </a:ext>
            </a:extLst>
          </p:cNvPr>
          <p:cNvSpPr txBox="1"/>
          <p:nvPr/>
        </p:nvSpPr>
        <p:spPr>
          <a:xfrm>
            <a:off x="1631221" y="1495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7BE73-9564-410A-BCBC-203A7F34A635}"/>
              </a:ext>
            </a:extLst>
          </p:cNvPr>
          <p:cNvSpPr/>
          <p:nvPr/>
        </p:nvSpPr>
        <p:spPr>
          <a:xfrm>
            <a:off x="948768" y="3588651"/>
            <a:ext cx="2280602" cy="832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                 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9674CF-1FB8-45C4-B822-222A17FB79BB}"/>
              </a:ext>
            </a:extLst>
          </p:cNvPr>
          <p:cNvGrpSpPr/>
          <p:nvPr/>
        </p:nvGrpSpPr>
        <p:grpSpPr>
          <a:xfrm>
            <a:off x="2253441" y="3342429"/>
            <a:ext cx="836962" cy="246221"/>
            <a:chOff x="2316480" y="3180704"/>
            <a:chExt cx="836962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125F2C-3F70-4778-AAC8-BC8015664CF6}"/>
                </a:ext>
              </a:extLst>
            </p:cNvPr>
            <p:cNvSpPr/>
            <p:nvPr/>
          </p:nvSpPr>
          <p:spPr>
            <a:xfrm>
              <a:off x="3014107" y="3213517"/>
              <a:ext cx="139335" cy="130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E01975-54D8-45A5-8DC9-387825F6B217}"/>
                </a:ext>
              </a:extLst>
            </p:cNvPr>
            <p:cNvSpPr txBox="1"/>
            <p:nvPr/>
          </p:nvSpPr>
          <p:spPr>
            <a:xfrm>
              <a:off x="2316480" y="318070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전체동의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82D437-655C-4CFE-9894-A15EEDFB1894}"/>
              </a:ext>
            </a:extLst>
          </p:cNvPr>
          <p:cNvGrpSpPr/>
          <p:nvPr/>
        </p:nvGrpSpPr>
        <p:grpSpPr>
          <a:xfrm>
            <a:off x="1051891" y="3684506"/>
            <a:ext cx="2038512" cy="246221"/>
            <a:chOff x="2326260" y="3191699"/>
            <a:chExt cx="774392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63A60-F877-495A-98B7-DC6F3BF922E2}"/>
                </a:ext>
              </a:extLst>
            </p:cNvPr>
            <p:cNvSpPr/>
            <p:nvPr/>
          </p:nvSpPr>
          <p:spPr>
            <a:xfrm>
              <a:off x="3047721" y="3207030"/>
              <a:ext cx="52931" cy="135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5518F8-B7FC-45DD-B7CA-968623BE48EB}"/>
                </a:ext>
              </a:extLst>
            </p:cNvPr>
            <p:cNvSpPr txBox="1"/>
            <p:nvPr/>
          </p:nvSpPr>
          <p:spPr>
            <a:xfrm>
              <a:off x="2326260" y="3191699"/>
              <a:ext cx="63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개인정보 보호방침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FFB48B9-A052-44CA-9E68-B82B6209E629}"/>
              </a:ext>
            </a:extLst>
          </p:cNvPr>
          <p:cNvGrpSpPr/>
          <p:nvPr/>
        </p:nvGrpSpPr>
        <p:grpSpPr>
          <a:xfrm>
            <a:off x="1052395" y="3992038"/>
            <a:ext cx="2038512" cy="246221"/>
            <a:chOff x="2326260" y="3191699"/>
            <a:chExt cx="774392" cy="24622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392249C-E086-4328-869B-8A2B361CDFA9}"/>
                </a:ext>
              </a:extLst>
            </p:cNvPr>
            <p:cNvSpPr/>
            <p:nvPr/>
          </p:nvSpPr>
          <p:spPr>
            <a:xfrm>
              <a:off x="3047721" y="3207030"/>
              <a:ext cx="52931" cy="135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82F297-51EE-47B4-A5A4-760F6AAF7407}"/>
                </a:ext>
              </a:extLst>
            </p:cNvPr>
            <p:cNvSpPr txBox="1"/>
            <p:nvPr/>
          </p:nvSpPr>
          <p:spPr>
            <a:xfrm>
              <a:off x="2326260" y="3191699"/>
              <a:ext cx="63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이용약관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777548-5DD2-435A-98A2-F6FE84107BAE}"/>
              </a:ext>
            </a:extLst>
          </p:cNvPr>
          <p:cNvSpPr txBox="1"/>
          <p:nvPr/>
        </p:nvSpPr>
        <p:spPr>
          <a:xfrm>
            <a:off x="870854" y="2196407"/>
            <a:ext cx="241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회원가입을 위해서는 아래 내용에 동의가 필요합니다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06F7C8-1ACA-4C09-80F7-3DA27FF57BD8}"/>
              </a:ext>
            </a:extLst>
          </p:cNvPr>
          <p:cNvSpPr/>
          <p:nvPr/>
        </p:nvSpPr>
        <p:spPr>
          <a:xfrm>
            <a:off x="1631221" y="5659490"/>
            <a:ext cx="1023218" cy="3403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181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25460"/>
              </p:ext>
            </p:extLst>
          </p:nvPr>
        </p:nvGraphicFramePr>
        <p:xfrm>
          <a:off x="3998752" y="1371834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모든 필드 필수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sign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회원정보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입력화면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E0E9-0FC7-4C18-905D-8528DF8CFB4F}"/>
              </a:ext>
            </a:extLst>
          </p:cNvPr>
          <p:cNvSpPr txBox="1"/>
          <p:nvPr/>
        </p:nvSpPr>
        <p:spPr>
          <a:xfrm>
            <a:off x="863650" y="181838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성           명 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0EC7-AC5C-4154-9941-14A74B11934D}"/>
              </a:ext>
            </a:extLst>
          </p:cNvPr>
          <p:cNvSpPr txBox="1"/>
          <p:nvPr/>
        </p:nvSpPr>
        <p:spPr>
          <a:xfrm>
            <a:off x="1760279" y="12632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F8E976-CCCE-41CD-9594-77A7B135D5F2}"/>
              </a:ext>
            </a:extLst>
          </p:cNvPr>
          <p:cNvSpPr/>
          <p:nvPr/>
        </p:nvSpPr>
        <p:spPr>
          <a:xfrm>
            <a:off x="1718371" y="1818387"/>
            <a:ext cx="14755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DDDD2-ECF1-423D-877E-1ED9580A87C9}"/>
              </a:ext>
            </a:extLst>
          </p:cNvPr>
          <p:cNvSpPr txBox="1"/>
          <p:nvPr/>
        </p:nvSpPr>
        <p:spPr>
          <a:xfrm>
            <a:off x="829988" y="22182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사업자번호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E23E25-26AC-4BF2-A753-17CF55AF6BE5}"/>
              </a:ext>
            </a:extLst>
          </p:cNvPr>
          <p:cNvSpPr/>
          <p:nvPr/>
        </p:nvSpPr>
        <p:spPr>
          <a:xfrm>
            <a:off x="1718372" y="2218225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5E598-7063-4E3A-94DB-01BDEAC9AD03}"/>
              </a:ext>
            </a:extLst>
          </p:cNvPr>
          <p:cNvSpPr txBox="1"/>
          <p:nvPr/>
        </p:nvSpPr>
        <p:spPr>
          <a:xfrm>
            <a:off x="829988" y="261806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  사   명  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50BD0B-0DBD-4418-9D62-0C3CAFE3302E}"/>
              </a:ext>
            </a:extLst>
          </p:cNvPr>
          <p:cNvSpPr/>
          <p:nvPr/>
        </p:nvSpPr>
        <p:spPr>
          <a:xfrm>
            <a:off x="1718372" y="2618063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16F36-17CF-4D4C-8FE9-8ACF5B16A5E0}"/>
              </a:ext>
            </a:extLst>
          </p:cNvPr>
          <p:cNvSpPr txBox="1"/>
          <p:nvPr/>
        </p:nvSpPr>
        <p:spPr>
          <a:xfrm>
            <a:off x="822452" y="3017901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 격 번 호</a:t>
            </a:r>
            <a:endParaRPr lang="en-US" altLang="ko-KR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7B248A-71C9-467A-B68D-30DE1E110D8F}"/>
              </a:ext>
            </a:extLst>
          </p:cNvPr>
          <p:cNvSpPr/>
          <p:nvPr/>
        </p:nvSpPr>
        <p:spPr>
          <a:xfrm>
            <a:off x="1710836" y="3017901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1D150-0D64-43E7-B3A4-49376B39C98A}"/>
              </a:ext>
            </a:extLst>
          </p:cNvPr>
          <p:cNvSpPr txBox="1"/>
          <p:nvPr/>
        </p:nvSpPr>
        <p:spPr>
          <a:xfrm>
            <a:off x="817164" y="3392979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 화 번 호</a:t>
            </a:r>
            <a:endParaRPr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2209C-1646-486F-BABE-1B0C77D77B27}"/>
              </a:ext>
            </a:extLst>
          </p:cNvPr>
          <p:cNvSpPr/>
          <p:nvPr/>
        </p:nvSpPr>
        <p:spPr>
          <a:xfrm>
            <a:off x="1705548" y="3392979"/>
            <a:ext cx="1475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0E0F1-D292-48B8-BE26-35F4486C00CD}"/>
              </a:ext>
            </a:extLst>
          </p:cNvPr>
          <p:cNvSpPr/>
          <p:nvPr/>
        </p:nvSpPr>
        <p:spPr>
          <a:xfrm>
            <a:off x="1601353" y="4109388"/>
            <a:ext cx="1115721" cy="37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253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82656"/>
              </p:ext>
            </p:extLst>
          </p:nvPr>
        </p:nvGraphicFramePr>
        <p:xfrm>
          <a:off x="3998752" y="1371834"/>
          <a:ext cx="4809688" cy="26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내정보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내정보</a:t>
                      </a:r>
                      <a:r>
                        <a:rPr lang="ko-KR" altLang="en-US" sz="800" dirty="0"/>
                        <a:t>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블루투스  연결설정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521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연결상태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블랙박스 기기 연결 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759355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점검시작버튼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58783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부품교환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부품교환시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831187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44643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알림리스트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0335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엘리베이터 블랙박스와 </a:t>
                      </a:r>
                      <a:r>
                        <a:rPr lang="ko-KR" altLang="en-US" sz="800" dirty="0" err="1"/>
                        <a:t>연결시</a:t>
                      </a:r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 - </a:t>
                      </a:r>
                      <a:r>
                        <a:rPr lang="ko-KR" altLang="en-US" sz="800" dirty="0"/>
                        <a:t>아래쪽 버튼 활성화</a:t>
                      </a:r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점검버튼 </a:t>
                      </a:r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 - </a:t>
                      </a:r>
                      <a:r>
                        <a:rPr lang="ko-KR" altLang="en-US" sz="800" dirty="0"/>
                        <a:t>부품교환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고장처리 비활성화</a:t>
                      </a:r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점검버튼은 </a:t>
                      </a:r>
                      <a:r>
                        <a:rPr lang="ko-KR" altLang="en-US" sz="800" dirty="0" err="1"/>
                        <a:t>점검중</a:t>
                      </a:r>
                      <a:r>
                        <a:rPr lang="ko-KR" altLang="en-US" sz="800" dirty="0"/>
                        <a:t> 으로 변경</a:t>
                      </a:r>
                      <a:endParaRPr lang="en-US" altLang="ko-KR" sz="800" dirty="0"/>
                    </a:p>
                    <a:p>
                      <a:pPr algn="l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4967075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8030"/>
              </p:ext>
            </p:extLst>
          </p:nvPr>
        </p:nvGraphicFramePr>
        <p:xfrm>
          <a:off x="3998752" y="5384876"/>
          <a:ext cx="480968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84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6331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history-01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메인화면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726DBC-CFC8-485B-ADBF-0976AAC8EF34}"/>
              </a:ext>
            </a:extLst>
          </p:cNvPr>
          <p:cNvSpPr/>
          <p:nvPr/>
        </p:nvSpPr>
        <p:spPr>
          <a:xfrm>
            <a:off x="1555061" y="3531343"/>
            <a:ext cx="1284946" cy="4789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8A3D4C-A9F2-4E82-AF2A-114B8CD68548}"/>
              </a:ext>
            </a:extLst>
          </p:cNvPr>
          <p:cNvSpPr/>
          <p:nvPr/>
        </p:nvSpPr>
        <p:spPr>
          <a:xfrm>
            <a:off x="1555061" y="4217399"/>
            <a:ext cx="1284946" cy="4789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부품교환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A6F55-3713-40F9-A4D3-08BE5CE0CA6D}"/>
              </a:ext>
            </a:extLst>
          </p:cNvPr>
          <p:cNvSpPr/>
          <p:nvPr/>
        </p:nvSpPr>
        <p:spPr>
          <a:xfrm>
            <a:off x="1555061" y="4903455"/>
            <a:ext cx="1284946" cy="4789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고장처리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CC9C6-A93A-4A0E-9B18-7E446D824C99}"/>
              </a:ext>
            </a:extLst>
          </p:cNvPr>
          <p:cNvSpPr txBox="1"/>
          <p:nvPr/>
        </p:nvSpPr>
        <p:spPr>
          <a:xfrm>
            <a:off x="1671111" y="3002084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elevtor24 </a:t>
            </a:r>
            <a:r>
              <a:rPr lang="ko-KR" altLang="en-US" sz="1000" dirty="0"/>
              <a:t>연결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D83F84-57AE-4340-9943-BF150A778DF2}"/>
              </a:ext>
            </a:extLst>
          </p:cNvPr>
          <p:cNvSpPr/>
          <p:nvPr/>
        </p:nvSpPr>
        <p:spPr>
          <a:xfrm>
            <a:off x="1997236" y="2585545"/>
            <a:ext cx="348343" cy="3541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단일 톱니바퀴 단색으로 채워진">
            <a:extLst>
              <a:ext uri="{FF2B5EF4-FFF2-40B4-BE49-F238E27FC236}">
                <a16:creationId xmlns:a16="http://schemas.microsoft.com/office/drawing/2014/main" id="{6F191C58-DABE-4267-848F-71533A55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0F4178E8-71E3-4C43-A344-6C8A1C7E0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6EB5FA9-7034-40F2-B1F6-E84C49E7E10B}"/>
              </a:ext>
            </a:extLst>
          </p:cNvPr>
          <p:cNvSpPr/>
          <p:nvPr/>
        </p:nvSpPr>
        <p:spPr>
          <a:xfrm>
            <a:off x="2561908" y="1199793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8596A5-0650-44DA-8D10-061E3B9E7F42}"/>
              </a:ext>
            </a:extLst>
          </p:cNvPr>
          <p:cNvSpPr/>
          <p:nvPr/>
        </p:nvSpPr>
        <p:spPr>
          <a:xfrm>
            <a:off x="3084946" y="1199794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0906DA6-8629-4925-9D7F-8325895E641F}"/>
              </a:ext>
            </a:extLst>
          </p:cNvPr>
          <p:cNvSpPr/>
          <p:nvPr/>
        </p:nvSpPr>
        <p:spPr>
          <a:xfrm>
            <a:off x="2109601" y="2336240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9F497-0C1D-4E4F-9B17-381610F86B7D}"/>
              </a:ext>
            </a:extLst>
          </p:cNvPr>
          <p:cNvSpPr/>
          <p:nvPr/>
        </p:nvSpPr>
        <p:spPr>
          <a:xfrm>
            <a:off x="1313685" y="3682895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D9A4E5-480D-4ECD-887B-0B81B03E8EFF}"/>
              </a:ext>
            </a:extLst>
          </p:cNvPr>
          <p:cNvSpPr/>
          <p:nvPr/>
        </p:nvSpPr>
        <p:spPr>
          <a:xfrm>
            <a:off x="1325932" y="4368951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B252D32-63C0-4D02-B0FE-24349FD73EB3}"/>
              </a:ext>
            </a:extLst>
          </p:cNvPr>
          <p:cNvSpPr/>
          <p:nvPr/>
        </p:nvSpPr>
        <p:spPr>
          <a:xfrm>
            <a:off x="1325932" y="4967075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래픽 9" descr="벨소리 단색으로 채워진">
            <a:extLst>
              <a:ext uri="{FF2B5EF4-FFF2-40B4-BE49-F238E27FC236}">
                <a16:creationId xmlns:a16="http://schemas.microsoft.com/office/drawing/2014/main" id="{791EA90B-D934-4FD8-8013-6FA808A1D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032" y="1331234"/>
            <a:ext cx="348345" cy="34834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7F4C5551-FF7A-4450-B1A9-508EB5359169}"/>
              </a:ext>
            </a:extLst>
          </p:cNvPr>
          <p:cNvSpPr/>
          <p:nvPr/>
        </p:nvSpPr>
        <p:spPr>
          <a:xfrm>
            <a:off x="2136575" y="1169861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10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46242"/>
              </p:ext>
            </p:extLst>
          </p:nvPr>
        </p:nvGraphicFramePr>
        <p:xfrm>
          <a:off x="3998752" y="1371834"/>
          <a:ext cx="4809688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점검중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점검 중 일 경우 다른 작업 모두 비활성화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/>
                        <a:t>블랙박스 점검 중 상태 변경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서버에는 점검데이터 생성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점검중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/>
                        <a:t>블랙박스 </a:t>
                      </a:r>
                      <a:r>
                        <a:rPr lang="ko-KR" altLang="en-US" sz="800" dirty="0" err="1"/>
                        <a:t>점검중</a:t>
                      </a:r>
                      <a:r>
                        <a:rPr lang="ko-KR" altLang="en-US" sz="800" dirty="0"/>
                        <a:t> 상태 따로 저장</a:t>
                      </a: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38016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/>
        </p:nvGraphicFramePr>
        <p:xfrm>
          <a:off x="3998752" y="4215591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check-01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점검중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C4B216-0A7A-41FF-80C0-95FB5A1444E2}"/>
              </a:ext>
            </a:extLst>
          </p:cNvPr>
          <p:cNvSpPr/>
          <p:nvPr/>
        </p:nvSpPr>
        <p:spPr>
          <a:xfrm>
            <a:off x="1555061" y="3531343"/>
            <a:ext cx="1284946" cy="478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F09A1-0904-4DD0-AB0C-1DE78B44DC0E}"/>
              </a:ext>
            </a:extLst>
          </p:cNvPr>
          <p:cNvSpPr/>
          <p:nvPr/>
        </p:nvSpPr>
        <p:spPr>
          <a:xfrm>
            <a:off x="1555061" y="4217399"/>
            <a:ext cx="1284946" cy="4789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부품교환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E31F0D-9F4A-4AA9-987D-C65EF46F2C21}"/>
              </a:ext>
            </a:extLst>
          </p:cNvPr>
          <p:cNvSpPr/>
          <p:nvPr/>
        </p:nvSpPr>
        <p:spPr>
          <a:xfrm>
            <a:off x="1555061" y="4903455"/>
            <a:ext cx="1284946" cy="4789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고장처리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36E6B-6DB7-40F2-A39C-5ABBECB8C41A}"/>
              </a:ext>
            </a:extLst>
          </p:cNvPr>
          <p:cNvSpPr txBox="1"/>
          <p:nvPr/>
        </p:nvSpPr>
        <p:spPr>
          <a:xfrm>
            <a:off x="1671111" y="3002084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elevtor24 </a:t>
            </a:r>
            <a:r>
              <a:rPr lang="ko-KR" altLang="en-US" sz="1000" dirty="0"/>
              <a:t>연결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029579-4499-4E6C-B80B-77DC56F07BA2}"/>
              </a:ext>
            </a:extLst>
          </p:cNvPr>
          <p:cNvSpPr/>
          <p:nvPr/>
        </p:nvSpPr>
        <p:spPr>
          <a:xfrm>
            <a:off x="1997236" y="2585545"/>
            <a:ext cx="348343" cy="35410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단일 톱니바퀴 단색으로 채워진">
            <a:extLst>
              <a:ext uri="{FF2B5EF4-FFF2-40B4-BE49-F238E27FC236}">
                <a16:creationId xmlns:a16="http://schemas.microsoft.com/office/drawing/2014/main" id="{3E039D2B-29C9-4687-9EFF-92C9620E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94" y="1331234"/>
            <a:ext cx="348344" cy="348344"/>
          </a:xfrm>
          <a:prstGeom prst="rect">
            <a:avLst/>
          </a:prstGeom>
        </p:spPr>
      </p:pic>
      <p:pic>
        <p:nvPicPr>
          <p:cNvPr id="26" name="그래픽 25" descr="사용자 단색으로 채워진">
            <a:extLst>
              <a:ext uri="{FF2B5EF4-FFF2-40B4-BE49-F238E27FC236}">
                <a16:creationId xmlns:a16="http://schemas.microsoft.com/office/drawing/2014/main" id="{F655A07C-39B0-4598-A4C4-C3F02888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7715" y="1331234"/>
            <a:ext cx="348344" cy="348344"/>
          </a:xfrm>
          <a:prstGeom prst="rect">
            <a:avLst/>
          </a:prstGeom>
        </p:spPr>
      </p:pic>
      <p:pic>
        <p:nvPicPr>
          <p:cNvPr id="34" name="그래픽 33" descr="벨소리 단색으로 채워진">
            <a:extLst>
              <a:ext uri="{FF2B5EF4-FFF2-40B4-BE49-F238E27FC236}">
                <a16:creationId xmlns:a16="http://schemas.microsoft.com/office/drawing/2014/main" id="{4979D0D9-A952-4DBC-AA83-DF6133370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614" y="1339943"/>
            <a:ext cx="348345" cy="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9293"/>
              </p:ext>
            </p:extLst>
          </p:nvPr>
        </p:nvGraphicFramePr>
        <p:xfrm>
          <a:off x="3998752" y="1371834"/>
          <a:ext cx="4809688" cy="278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329343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도움말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팝업형태로 도움말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 err="1"/>
                        <a:t>차메뉴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첫번째 분류 메뉴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2307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변경항목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상태 이외의 항목을 아래쪽에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761653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점검완료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4951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800" dirty="0"/>
                        <a:t>도움말 내용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모든 상태는 </a:t>
                      </a:r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가 </a:t>
                      </a:r>
                      <a:r>
                        <a:rPr lang="ko-KR" altLang="en-US" sz="800" dirty="0" err="1"/>
                        <a:t>기본세팅이며</a:t>
                      </a:r>
                      <a:r>
                        <a:rPr lang="ko-KR" altLang="en-US" sz="800" dirty="0"/>
                        <a:t>  변경을 원하시는 항목을 선택하시면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차메뉴를 누르면 선택 항목의 아이템이 전체 화면상태로 변경</a:t>
                      </a:r>
                      <a:endParaRPr lang="en-US" altLang="ko-KR" sz="80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endParaRPr lang="en-US" altLang="ko-KR" sz="80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endParaRPr lang="en-US" altLang="ko-KR" sz="80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4.</a:t>
                      </a:r>
                      <a:r>
                        <a:rPr lang="ko-KR" altLang="en-US" sz="800" dirty="0"/>
                        <a:t>번 점검완료 버튼의 경우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블랙박스에서 상태정보를 자동으로 가져오는 </a:t>
                      </a:r>
                      <a:r>
                        <a:rPr lang="ko-KR" altLang="en-US" sz="800" dirty="0" err="1"/>
                        <a:t>다운로드중을</a:t>
                      </a:r>
                      <a:r>
                        <a:rPr lang="ko-KR" altLang="en-US" sz="800" dirty="0"/>
                        <a:t> 표시하고</a:t>
                      </a: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데이터 다운로드가 완료되면  점검완료 버튼 활성화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 err="1"/>
                        <a:t>체커</a:t>
                      </a:r>
                      <a:r>
                        <a:rPr lang="ko-KR" altLang="en-US" sz="800" dirty="0"/>
                        <a:t> 리스트 작성화면으로 넘어오면 실제 점검완료 상태로 상태 정보 받아 오기 시작됨</a:t>
                      </a: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BC476-EC6D-42AB-A2CC-00C167F9633B}"/>
              </a:ext>
            </a:extLst>
          </p:cNvPr>
          <p:cNvSpPr txBox="1"/>
          <p:nvPr/>
        </p:nvSpPr>
        <p:spPr>
          <a:xfrm>
            <a:off x="3842158" y="1023457"/>
            <a:ext cx="12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Information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4DAA-14DF-4149-B106-9C98973BCF31}"/>
              </a:ext>
            </a:extLst>
          </p:cNvPr>
          <p:cNvSpPr txBox="1"/>
          <p:nvPr/>
        </p:nvSpPr>
        <p:spPr>
          <a:xfrm>
            <a:off x="3842158" y="5385027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Control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86A62B-8594-4925-9E72-7A98DF5A8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75026"/>
              </p:ext>
            </p:extLst>
          </p:nvPr>
        </p:nvGraphicFramePr>
        <p:xfrm>
          <a:off x="3998752" y="5799007"/>
          <a:ext cx="4809688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57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207134056"/>
                    </a:ext>
                  </a:extLst>
                </a:gridCol>
                <a:gridCol w="2027339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  <a:gridCol w="1202422">
                  <a:extLst>
                    <a:ext uri="{9D8B030D-6E8A-4147-A177-3AD203B41FA5}">
                      <a16:colId xmlns:a16="http://schemas.microsoft.com/office/drawing/2014/main" val="3577969565"/>
                    </a:ext>
                  </a:extLst>
                </a:gridCol>
              </a:tblGrid>
              <a:tr h="23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57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74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484851" y="59561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check-02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A727-6DF8-4F60-994D-1E55CAA11AE4}"/>
              </a:ext>
            </a:extLst>
          </p:cNvPr>
          <p:cNvSpPr txBox="1"/>
          <p:nvPr/>
        </p:nvSpPr>
        <p:spPr>
          <a:xfrm>
            <a:off x="5873691" y="595618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점검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체커리스트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9D4DC-3092-43AF-99ED-105A96987B1E}"/>
              </a:ext>
            </a:extLst>
          </p:cNvPr>
          <p:cNvSpPr txBox="1"/>
          <p:nvPr/>
        </p:nvSpPr>
        <p:spPr>
          <a:xfrm>
            <a:off x="419449" y="134224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체커리스트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E2E15-7FEB-414D-BF09-0774F140BC68}"/>
              </a:ext>
            </a:extLst>
          </p:cNvPr>
          <p:cNvSpPr txBox="1"/>
          <p:nvPr/>
        </p:nvSpPr>
        <p:spPr>
          <a:xfrm>
            <a:off x="1181837" y="133123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체커</a:t>
            </a:r>
            <a:r>
              <a:rPr lang="ko-KR" altLang="en-US" dirty="0"/>
              <a:t> 리스트 작성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072E7-D33A-4046-BBBF-997470AA0C4D}"/>
              </a:ext>
            </a:extLst>
          </p:cNvPr>
          <p:cNvSpPr txBox="1"/>
          <p:nvPr/>
        </p:nvSpPr>
        <p:spPr>
          <a:xfrm>
            <a:off x="892590" y="1868319"/>
            <a:ext cx="2484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기계실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구동기 </a:t>
            </a:r>
            <a:r>
              <a:rPr lang="ko-KR" altLang="en-US" sz="1400" b="1" dirty="0" err="1"/>
              <a:t>폴리공간</a:t>
            </a:r>
            <a:endParaRPr lang="en-US" altLang="ko-KR" sz="1400" b="1" dirty="0"/>
          </a:p>
          <a:p>
            <a:r>
              <a:rPr lang="ko-KR" altLang="en-US" sz="1400" b="1" dirty="0" err="1"/>
              <a:t>카실내</a:t>
            </a:r>
            <a:endParaRPr lang="en-US" altLang="ko-KR" sz="1400" b="1" dirty="0"/>
          </a:p>
          <a:p>
            <a:r>
              <a:rPr lang="ko-KR" altLang="en-US" sz="1400" b="1" dirty="0" err="1"/>
              <a:t>카위</a:t>
            </a:r>
            <a:endParaRPr lang="en-US" altLang="ko-KR" sz="1400" b="1" dirty="0"/>
          </a:p>
          <a:p>
            <a:r>
              <a:rPr lang="ko-KR" altLang="en-US" sz="1400" b="1" dirty="0"/>
              <a:t>승강장</a:t>
            </a:r>
            <a:endParaRPr lang="en-US" altLang="ko-KR" sz="1400" b="1" dirty="0"/>
          </a:p>
          <a:p>
            <a:r>
              <a:rPr lang="ko-KR" altLang="en-US" sz="1400" b="1" dirty="0"/>
              <a:t>피트</a:t>
            </a:r>
            <a:endParaRPr lang="en-US" altLang="ko-KR" sz="1400" b="1" dirty="0"/>
          </a:p>
          <a:p>
            <a:r>
              <a:rPr lang="ko-KR" altLang="en-US" sz="1400" b="1" dirty="0"/>
              <a:t>비상용엘리베이터</a:t>
            </a:r>
            <a:endParaRPr lang="en-US" altLang="ko-KR" sz="1400" b="1" dirty="0"/>
          </a:p>
          <a:p>
            <a:r>
              <a:rPr lang="ko-KR" altLang="en-US" sz="1400" b="1" dirty="0"/>
              <a:t>장애인용엘리베이터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747FA1-92AA-4BE8-B1BE-1F4AD2DC6F51}"/>
              </a:ext>
            </a:extLst>
          </p:cNvPr>
          <p:cNvSpPr/>
          <p:nvPr/>
        </p:nvSpPr>
        <p:spPr>
          <a:xfrm>
            <a:off x="981644" y="3611304"/>
            <a:ext cx="2351315" cy="2300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0F4E34F-20D1-4F5A-BDC3-0A1D0F2427D6}"/>
              </a:ext>
            </a:extLst>
          </p:cNvPr>
          <p:cNvSpPr/>
          <p:nvPr/>
        </p:nvSpPr>
        <p:spPr>
          <a:xfrm>
            <a:off x="3000195" y="1427967"/>
            <a:ext cx="175865" cy="1758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EEE8BD-4966-424A-93B8-6EA0F782280C}"/>
              </a:ext>
            </a:extLst>
          </p:cNvPr>
          <p:cNvSpPr/>
          <p:nvPr/>
        </p:nvSpPr>
        <p:spPr>
          <a:xfrm>
            <a:off x="3167015" y="1243301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B8F62F-EF40-4BFB-9702-6D98A27BA79D}"/>
              </a:ext>
            </a:extLst>
          </p:cNvPr>
          <p:cNvSpPr/>
          <p:nvPr/>
        </p:nvSpPr>
        <p:spPr>
          <a:xfrm>
            <a:off x="2912262" y="1958574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D03B64E-34E5-46A5-8603-3EF148F1C128}"/>
              </a:ext>
            </a:extLst>
          </p:cNvPr>
          <p:cNvSpPr/>
          <p:nvPr/>
        </p:nvSpPr>
        <p:spPr>
          <a:xfrm>
            <a:off x="3088127" y="3429000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962CC5-D69E-4926-97F1-B944E3389AE3}"/>
              </a:ext>
            </a:extLst>
          </p:cNvPr>
          <p:cNvSpPr/>
          <p:nvPr/>
        </p:nvSpPr>
        <p:spPr>
          <a:xfrm>
            <a:off x="1599440" y="6035500"/>
            <a:ext cx="1115721" cy="37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점검완료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A736CA8-1B12-4F60-87AE-74AC17A83AB6}"/>
              </a:ext>
            </a:extLst>
          </p:cNvPr>
          <p:cNvSpPr/>
          <p:nvPr/>
        </p:nvSpPr>
        <p:spPr>
          <a:xfrm>
            <a:off x="2735186" y="5966042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236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</TotalTime>
  <Words>810</Words>
  <Application>Microsoft Office PowerPoint</Application>
  <PresentationFormat>화면 슬라이드 쇼(4:3)</PresentationFormat>
  <Paragraphs>399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1_Office 테마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neopark</dc:creator>
  <cp:lastModifiedBy>neopark</cp:lastModifiedBy>
  <cp:revision>11</cp:revision>
  <dcterms:created xsi:type="dcterms:W3CDTF">2021-12-20T23:55:46Z</dcterms:created>
  <dcterms:modified xsi:type="dcterms:W3CDTF">2022-03-23T06:15:05Z</dcterms:modified>
</cp:coreProperties>
</file>