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58" r:id="rId6"/>
    <p:sldId id="265" r:id="rId7"/>
    <p:sldId id="266" r:id="rId8"/>
    <p:sldId id="267" r:id="rId9"/>
    <p:sldId id="268" r:id="rId10"/>
    <p:sldId id="259" r:id="rId11"/>
    <p:sldId id="270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7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7"/>
      <dgm:spPr/>
    </dgm:pt>
    <dgm:pt modelId="{CDF9EFA8-0027-4D88-951E-2CCFB8ABDBB0}" type="pres">
      <dgm:prSet presAssocID="{C98F4E9C-BF1E-40B0-B9E4-C459AF0851A5}" presName="vert1" presStyleCnt="0"/>
      <dgm:spPr/>
    </dgm:pt>
    <dgm:pt modelId="{90BF2EC2-F639-4C08-800A-EE7F05E3CCC7}" type="pres">
      <dgm:prSet presAssocID="{D8A0FD0E-6265-4178-BDE6-43732B857A60}" presName="thickLine" presStyleLbl="alignNode1" presStyleIdx="1" presStyleCnt="7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1" presStyleCnt="7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2" presStyleCnt="7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2" presStyleCnt="7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3" presStyleCnt="7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3" presStyleCnt="7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4" presStyleCnt="7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4" presStyleCnt="7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5" presStyleCnt="7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5" presStyleCnt="7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6" presStyleCnt="7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6" presStyleCnt="7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06536303-6307-4729-97DA-3BD62A445479}" type="presOf" srcId="{7AFF16B1-996B-4C95-8A74-3DA1AE322173}" destId="{EC1BD309-9047-4CF6-9501-FE2160B8CC7D}" srcOrd="0" destOrd="0" presId="urn:microsoft.com/office/officeart/2008/layout/LinedList"/>
    <dgm:cxn modelId="{2E55B808-E405-4AF7-9D32-5634823AF6AA}" type="presOf" srcId="{C98F4E9C-BF1E-40B0-B9E4-C459AF0851A5}" destId="{F9FF8D73-6281-4492-A15C-E36ABFE781F6}" srcOrd="0" destOrd="0" presId="urn:microsoft.com/office/officeart/2008/layout/LinedList"/>
    <dgm:cxn modelId="{05894C0C-E759-46B4-B080-89236308FF53}" type="presOf" srcId="{91E44337-F7B0-4E96-8343-4B1A57913487}" destId="{B1B4AFA5-BF6E-4DD5-B75F-21D9F86AE5FD}" srcOrd="0" destOrd="0" presId="urn:microsoft.com/office/officeart/2008/layout/LinedList"/>
    <dgm:cxn modelId="{AF0BD612-633C-4435-A115-25D055468FEF}" type="presOf" srcId="{D8A0FD0E-6265-4178-BDE6-43732B857A60}" destId="{CD6D2800-573D-45A0-9E2B-94AD0B0C0352}" srcOrd="0" destOrd="0" presId="urn:microsoft.com/office/officeart/2008/layout/LinedList"/>
    <dgm:cxn modelId="{ACCC701C-8A5B-4F9D-92D0-A9E4EE2A89D3}" srcId="{91E44337-F7B0-4E96-8343-4B1A57913487}" destId="{7AFF16B1-996B-4C95-8A74-3DA1AE322173}" srcOrd="2" destOrd="0" parTransId="{55142E57-FDD0-4E3E-A0B2-AD7BD13BAB39}" sibTransId="{F6C8EFDE-3798-4F57-B3B3-E95CCB90486D}"/>
    <dgm:cxn modelId="{EC14D943-E1C3-4B2A-8B21-6F56F4F5C29C}" srcId="{91E44337-F7B0-4E96-8343-4B1A57913487}" destId="{D8A0FD0E-6265-4178-BDE6-43732B857A60}" srcOrd="1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6" destOrd="0" parTransId="{A192AAFF-19AF-4294-8F70-D0D4E2E6B825}" sibTransId="{FD8542D2-0653-4692-A1C7-4587ECF60232}"/>
    <dgm:cxn modelId="{F97E0E74-F49B-42A0-BEC0-0FC431BA07AA}" srcId="{91E44337-F7B0-4E96-8343-4B1A57913487}" destId="{0CA60C97-733F-4A27-9EA1-33EEECF4C093}" srcOrd="3" destOrd="0" parTransId="{B86AEBB3-265F-423B-A6D4-C071E4AF2A1A}" sibTransId="{F8F58BC0-3496-44E6-BFCA-2AAEB895C2A2}"/>
    <dgm:cxn modelId="{2C34D383-AE35-4447-8720-405902865E8A}" srcId="{91E44337-F7B0-4E96-8343-4B1A57913487}" destId="{8D9D3835-F3A1-4054-B877-622111A47183}" srcOrd="5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310B6598-6675-498F-B283-C5FB0EADB7FE}" type="presOf" srcId="{93DE55A9-6846-4D0A-A014-DD0F34DFF078}" destId="{F714641B-0906-4DDD-8386-FD696572A793}" srcOrd="0" destOrd="0" presId="urn:microsoft.com/office/officeart/2008/layout/LinedList"/>
    <dgm:cxn modelId="{2773EFA8-1BA1-4787-969B-792EA7E49AA2}" type="presOf" srcId="{8D9D3835-F3A1-4054-B877-622111A47183}" destId="{1484B636-2BBD-4EFA-B006-04726D2B649B}" srcOrd="0" destOrd="0" presId="urn:microsoft.com/office/officeart/2008/layout/LinedList"/>
    <dgm:cxn modelId="{9A7456AA-DA28-4265-B58D-0AE28B73AD9B}" type="presOf" srcId="{0CA60C97-733F-4A27-9EA1-33EEECF4C093}" destId="{397F8DD0-BE9E-4D83-B62F-6D237E444A50}" srcOrd="0" destOrd="0" presId="urn:microsoft.com/office/officeart/2008/layout/LinedList"/>
    <dgm:cxn modelId="{3491ADB6-89B6-4A76-BC9B-1EE0C46C2517}" srcId="{91E44337-F7B0-4E96-8343-4B1A57913487}" destId="{2695DA4D-1FF6-4CD9-9431-CD664D66F26E}" srcOrd="4" destOrd="0" parTransId="{623ECB63-BBF3-4C3B-A6FC-40260883FA5C}" sibTransId="{309F1F70-EB0D-4E39-8821-56797CF4531D}"/>
    <dgm:cxn modelId="{7C190ED8-5D06-4CC0-942B-75E3CDDE321A}" type="presOf" srcId="{2695DA4D-1FF6-4CD9-9431-CD664D66F26E}" destId="{25E28051-8A0D-4AEF-9661-1CC840493B46}" srcOrd="0" destOrd="0" presId="urn:microsoft.com/office/officeart/2008/layout/LinedList"/>
    <dgm:cxn modelId="{A6489424-237C-43E4-A2ED-F0B0DF53158D}" type="presParOf" srcId="{B1B4AFA5-BF6E-4DD5-B75F-21D9F86AE5FD}" destId="{2DCDDAFC-E0E3-4E30-BAC1-0C677BB9370C}" srcOrd="0" destOrd="0" presId="urn:microsoft.com/office/officeart/2008/layout/LinedList"/>
    <dgm:cxn modelId="{1E3A4812-F2AB-4338-93E5-436BE0DBEEAC}" type="presParOf" srcId="{B1B4AFA5-BF6E-4DD5-B75F-21D9F86AE5FD}" destId="{B77A74A1-C76D-48D5-AC26-71A1B8726B7E}" srcOrd="1" destOrd="0" presId="urn:microsoft.com/office/officeart/2008/layout/LinedList"/>
    <dgm:cxn modelId="{B6B0DC8B-E6A8-45BD-AB7F-733D91E7CBC6}" type="presParOf" srcId="{B77A74A1-C76D-48D5-AC26-71A1B8726B7E}" destId="{F9FF8D73-6281-4492-A15C-E36ABFE781F6}" srcOrd="0" destOrd="0" presId="urn:microsoft.com/office/officeart/2008/layout/LinedList"/>
    <dgm:cxn modelId="{9D135BC0-67C2-4BD7-BB35-5B3D1A181EBD}" type="presParOf" srcId="{B77A74A1-C76D-48D5-AC26-71A1B8726B7E}" destId="{CDF9EFA8-0027-4D88-951E-2CCFB8ABDBB0}" srcOrd="1" destOrd="0" presId="urn:microsoft.com/office/officeart/2008/layout/LinedList"/>
    <dgm:cxn modelId="{6D342A6C-1FEC-4B0F-BA4C-E71957527C1F}" type="presParOf" srcId="{B1B4AFA5-BF6E-4DD5-B75F-21D9F86AE5FD}" destId="{90BF2EC2-F639-4C08-800A-EE7F05E3CCC7}" srcOrd="2" destOrd="0" presId="urn:microsoft.com/office/officeart/2008/layout/LinedList"/>
    <dgm:cxn modelId="{AEC99868-4D33-4561-BCCF-0D12B9330BEF}" type="presParOf" srcId="{B1B4AFA5-BF6E-4DD5-B75F-21D9F86AE5FD}" destId="{7B5E51B1-CE28-431C-B4F5-D1606F2DA5E2}" srcOrd="3" destOrd="0" presId="urn:microsoft.com/office/officeart/2008/layout/LinedList"/>
    <dgm:cxn modelId="{F756BD55-4BCE-497B-A9A4-1FBF7EFD1E50}" type="presParOf" srcId="{7B5E51B1-CE28-431C-B4F5-D1606F2DA5E2}" destId="{CD6D2800-573D-45A0-9E2B-94AD0B0C0352}" srcOrd="0" destOrd="0" presId="urn:microsoft.com/office/officeart/2008/layout/LinedList"/>
    <dgm:cxn modelId="{0E4F2243-CCF5-4787-84F3-E9F8CE269AEA}" type="presParOf" srcId="{7B5E51B1-CE28-431C-B4F5-D1606F2DA5E2}" destId="{22D3FDF2-91BC-4E8F-956F-638257D8ED0D}" srcOrd="1" destOrd="0" presId="urn:microsoft.com/office/officeart/2008/layout/LinedList"/>
    <dgm:cxn modelId="{0B9275A0-630F-40D9-8294-E506E43F22AD}" type="presParOf" srcId="{B1B4AFA5-BF6E-4DD5-B75F-21D9F86AE5FD}" destId="{06B8224B-32F4-4C0E-BA92-8A7B19426516}" srcOrd="4" destOrd="0" presId="urn:microsoft.com/office/officeart/2008/layout/LinedList"/>
    <dgm:cxn modelId="{50743938-4F3E-46C2-BBBE-030A80E69B3F}" type="presParOf" srcId="{B1B4AFA5-BF6E-4DD5-B75F-21D9F86AE5FD}" destId="{6C6933E4-999E-40DB-9FF7-52684C75A035}" srcOrd="5" destOrd="0" presId="urn:microsoft.com/office/officeart/2008/layout/LinedList"/>
    <dgm:cxn modelId="{2D921D31-2F41-486B-8F82-8CF3E7125593}" type="presParOf" srcId="{6C6933E4-999E-40DB-9FF7-52684C75A035}" destId="{EC1BD309-9047-4CF6-9501-FE2160B8CC7D}" srcOrd="0" destOrd="0" presId="urn:microsoft.com/office/officeart/2008/layout/LinedList"/>
    <dgm:cxn modelId="{820AC3C8-9FEA-4123-8042-36C3917371DD}" type="presParOf" srcId="{6C6933E4-999E-40DB-9FF7-52684C75A035}" destId="{EAD5A70C-AFB1-4378-B34A-44BD3DBA5D08}" srcOrd="1" destOrd="0" presId="urn:microsoft.com/office/officeart/2008/layout/LinedList"/>
    <dgm:cxn modelId="{2AA4CCF3-9AED-4218-AC95-419AE5C47889}" type="presParOf" srcId="{B1B4AFA5-BF6E-4DD5-B75F-21D9F86AE5FD}" destId="{08DCA1EC-6FDD-438B-B6AB-3ACAF1B28244}" srcOrd="6" destOrd="0" presId="urn:microsoft.com/office/officeart/2008/layout/LinedList"/>
    <dgm:cxn modelId="{FE34ADA4-818E-4671-9605-6ED8114609CB}" type="presParOf" srcId="{B1B4AFA5-BF6E-4DD5-B75F-21D9F86AE5FD}" destId="{5F54C4EC-AA16-4083-B70D-83CE34634A2B}" srcOrd="7" destOrd="0" presId="urn:microsoft.com/office/officeart/2008/layout/LinedList"/>
    <dgm:cxn modelId="{370ABD51-22EA-4F03-8E17-B0DFF3970F2D}" type="presParOf" srcId="{5F54C4EC-AA16-4083-B70D-83CE34634A2B}" destId="{397F8DD0-BE9E-4D83-B62F-6D237E444A50}" srcOrd="0" destOrd="0" presId="urn:microsoft.com/office/officeart/2008/layout/LinedList"/>
    <dgm:cxn modelId="{E339B50C-A984-4D3D-B84E-40AE1A873F2C}" type="presParOf" srcId="{5F54C4EC-AA16-4083-B70D-83CE34634A2B}" destId="{6F6A4737-DFEE-4545-8E46-DE6411B27BBD}" srcOrd="1" destOrd="0" presId="urn:microsoft.com/office/officeart/2008/layout/LinedList"/>
    <dgm:cxn modelId="{DE224AB0-931E-45DD-9C88-3A4F7CB69A3E}" type="presParOf" srcId="{B1B4AFA5-BF6E-4DD5-B75F-21D9F86AE5FD}" destId="{4BFE59ED-523D-4E21-AC3C-4B8744BCC63C}" srcOrd="8" destOrd="0" presId="urn:microsoft.com/office/officeart/2008/layout/LinedList"/>
    <dgm:cxn modelId="{D33061FA-372A-4D15-B9A8-04188EBEA50C}" type="presParOf" srcId="{B1B4AFA5-BF6E-4DD5-B75F-21D9F86AE5FD}" destId="{7DE1053E-1766-44E5-B3E7-E7CB30737836}" srcOrd="9" destOrd="0" presId="urn:microsoft.com/office/officeart/2008/layout/LinedList"/>
    <dgm:cxn modelId="{6ECF885F-B274-424B-AE28-31FAE781BC06}" type="presParOf" srcId="{7DE1053E-1766-44E5-B3E7-E7CB30737836}" destId="{25E28051-8A0D-4AEF-9661-1CC840493B46}" srcOrd="0" destOrd="0" presId="urn:microsoft.com/office/officeart/2008/layout/LinedList"/>
    <dgm:cxn modelId="{6B61250D-FABF-4B2B-9C5D-8688D8C15B04}" type="presParOf" srcId="{7DE1053E-1766-44E5-B3E7-E7CB30737836}" destId="{0E40FF42-2746-4FE7-BC91-B581A5520B97}" srcOrd="1" destOrd="0" presId="urn:microsoft.com/office/officeart/2008/layout/LinedList"/>
    <dgm:cxn modelId="{6055B9A7-6F30-406A-BC01-5EC95E803628}" type="presParOf" srcId="{B1B4AFA5-BF6E-4DD5-B75F-21D9F86AE5FD}" destId="{87AA8874-EFDA-4FFB-B73A-677D1B7127DE}" srcOrd="10" destOrd="0" presId="urn:microsoft.com/office/officeart/2008/layout/LinedList"/>
    <dgm:cxn modelId="{5D5010C0-4E52-45CC-91F2-3449311EFD06}" type="presParOf" srcId="{B1B4AFA5-BF6E-4DD5-B75F-21D9F86AE5FD}" destId="{2E6600D1-6D30-4D28-92C2-4ADF7FE579BC}" srcOrd="11" destOrd="0" presId="urn:microsoft.com/office/officeart/2008/layout/LinedList"/>
    <dgm:cxn modelId="{8365A0AF-C745-4AD9-80DD-8AAACD221B8D}" type="presParOf" srcId="{2E6600D1-6D30-4D28-92C2-4ADF7FE579BC}" destId="{1484B636-2BBD-4EFA-B006-04726D2B649B}" srcOrd="0" destOrd="0" presId="urn:microsoft.com/office/officeart/2008/layout/LinedList"/>
    <dgm:cxn modelId="{4F78FF39-9A44-4DB6-A907-E6B21426767B}" type="presParOf" srcId="{2E6600D1-6D30-4D28-92C2-4ADF7FE579BC}" destId="{392F6AE0-33B6-4A70-BBE4-A53840D85FB0}" srcOrd="1" destOrd="0" presId="urn:microsoft.com/office/officeart/2008/layout/LinedList"/>
    <dgm:cxn modelId="{12FC7A22-8A9F-481F-987D-D86B0BE8DCDC}" type="presParOf" srcId="{B1B4AFA5-BF6E-4DD5-B75F-21D9F86AE5FD}" destId="{4FB4B6DB-25A1-44E2-B4FC-45B871970C96}" srcOrd="12" destOrd="0" presId="urn:microsoft.com/office/officeart/2008/layout/LinedList"/>
    <dgm:cxn modelId="{B9C45B42-EA2D-4F80-833B-4A6FB1AD66D8}" type="presParOf" srcId="{B1B4AFA5-BF6E-4DD5-B75F-21D9F86AE5FD}" destId="{4BAC8BA6-24B0-48BD-8E12-8A84472081B2}" srcOrd="13" destOrd="0" presId="urn:microsoft.com/office/officeart/2008/layout/LinedList"/>
    <dgm:cxn modelId="{AA46048B-07D8-406E-8562-5F5E98619A32}" type="presParOf" srcId="{4BAC8BA6-24B0-48BD-8E12-8A84472081B2}" destId="{F714641B-0906-4DDD-8386-FD696572A793}" srcOrd="0" destOrd="0" presId="urn:microsoft.com/office/officeart/2008/layout/LinedList"/>
    <dgm:cxn modelId="{D3EB85CB-3509-483A-948D-1A9A4CC025A4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MCD,MLD,…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CAFBDAC7-8EEA-4F4D-8505-F16B830AF75E}" type="pres">
      <dgm:prSet presAssocID="{68707535-D2FB-41FC-A0BF-BB6D332A5CC0}" presName="outerComposite" presStyleCnt="0">
        <dgm:presLayoutVars>
          <dgm:chMax val="5"/>
          <dgm:dir/>
          <dgm:resizeHandles val="exact"/>
        </dgm:presLayoutVars>
      </dgm:prSet>
      <dgm:spPr/>
    </dgm:pt>
    <dgm:pt modelId="{8D88C7EC-7C80-4898-9507-43A0A752DEC4}" type="pres">
      <dgm:prSet presAssocID="{68707535-D2FB-41FC-A0BF-BB6D332A5CC0}" presName="dummyMaxCanvas" presStyleCnt="0">
        <dgm:presLayoutVars/>
      </dgm:prSet>
      <dgm:spPr/>
    </dgm:pt>
    <dgm:pt modelId="{824AD2D6-B0C0-419A-923B-6A22D82E798D}" type="pres">
      <dgm:prSet presAssocID="{68707535-D2FB-41FC-A0BF-BB6D332A5CC0}" presName="FiveNodes_1" presStyleLbl="node1" presStyleIdx="0" presStyleCnt="5">
        <dgm:presLayoutVars>
          <dgm:bulletEnabled val="1"/>
        </dgm:presLayoutVars>
      </dgm:prSet>
      <dgm:spPr/>
    </dgm:pt>
    <dgm:pt modelId="{59F6A9A8-2F21-4C94-BE87-FC80C92EDB7F}" type="pres">
      <dgm:prSet presAssocID="{68707535-D2FB-41FC-A0BF-BB6D332A5CC0}" presName="FiveNodes_2" presStyleLbl="node1" presStyleIdx="1" presStyleCnt="5">
        <dgm:presLayoutVars>
          <dgm:bulletEnabled val="1"/>
        </dgm:presLayoutVars>
      </dgm:prSet>
      <dgm:spPr/>
    </dgm:pt>
    <dgm:pt modelId="{221D55AA-0C7E-4612-894B-45F08F6B0E70}" type="pres">
      <dgm:prSet presAssocID="{68707535-D2FB-41FC-A0BF-BB6D332A5CC0}" presName="FiveNodes_3" presStyleLbl="node1" presStyleIdx="2" presStyleCnt="5">
        <dgm:presLayoutVars>
          <dgm:bulletEnabled val="1"/>
        </dgm:presLayoutVars>
      </dgm:prSet>
      <dgm:spPr/>
    </dgm:pt>
    <dgm:pt modelId="{A683F3B8-2D42-449C-A6E9-47A3F1986571}" type="pres">
      <dgm:prSet presAssocID="{68707535-D2FB-41FC-A0BF-BB6D332A5CC0}" presName="FiveNodes_4" presStyleLbl="node1" presStyleIdx="3" presStyleCnt="5">
        <dgm:presLayoutVars>
          <dgm:bulletEnabled val="1"/>
        </dgm:presLayoutVars>
      </dgm:prSet>
      <dgm:spPr/>
    </dgm:pt>
    <dgm:pt modelId="{13F6B419-EA49-40E8-BC32-895A6107BB79}" type="pres">
      <dgm:prSet presAssocID="{68707535-D2FB-41FC-A0BF-BB6D332A5CC0}" presName="FiveNodes_5" presStyleLbl="node1" presStyleIdx="4" presStyleCnt="5">
        <dgm:presLayoutVars>
          <dgm:bulletEnabled val="1"/>
        </dgm:presLayoutVars>
      </dgm:prSet>
      <dgm:spPr/>
    </dgm:pt>
    <dgm:pt modelId="{F26F12BC-C5B6-46FF-B43B-2E7599D94424}" type="pres">
      <dgm:prSet presAssocID="{68707535-D2FB-41FC-A0BF-BB6D332A5CC0}" presName="FiveConn_1-2" presStyleLbl="fgAccFollowNode1" presStyleIdx="0" presStyleCnt="4">
        <dgm:presLayoutVars>
          <dgm:bulletEnabled val="1"/>
        </dgm:presLayoutVars>
      </dgm:prSet>
      <dgm:spPr/>
    </dgm:pt>
    <dgm:pt modelId="{E6078C7D-6144-47D2-8F5E-DF1811A41EC4}" type="pres">
      <dgm:prSet presAssocID="{68707535-D2FB-41FC-A0BF-BB6D332A5CC0}" presName="FiveConn_2-3" presStyleLbl="fgAccFollowNode1" presStyleIdx="1" presStyleCnt="4">
        <dgm:presLayoutVars>
          <dgm:bulletEnabled val="1"/>
        </dgm:presLayoutVars>
      </dgm:prSet>
      <dgm:spPr/>
    </dgm:pt>
    <dgm:pt modelId="{82520793-A16B-4AD0-BF9F-BF31033B4E36}" type="pres">
      <dgm:prSet presAssocID="{68707535-D2FB-41FC-A0BF-BB6D332A5CC0}" presName="FiveConn_3-4" presStyleLbl="fgAccFollowNode1" presStyleIdx="2" presStyleCnt="4">
        <dgm:presLayoutVars>
          <dgm:bulletEnabled val="1"/>
        </dgm:presLayoutVars>
      </dgm:prSet>
      <dgm:spPr/>
    </dgm:pt>
    <dgm:pt modelId="{51B8317F-C4D1-465F-8250-E6605C1654AD}" type="pres">
      <dgm:prSet presAssocID="{68707535-D2FB-41FC-A0BF-BB6D332A5CC0}" presName="FiveConn_4-5" presStyleLbl="fgAccFollowNode1" presStyleIdx="3" presStyleCnt="4">
        <dgm:presLayoutVars>
          <dgm:bulletEnabled val="1"/>
        </dgm:presLayoutVars>
      </dgm:prSet>
      <dgm:spPr/>
    </dgm:pt>
    <dgm:pt modelId="{590D9A6B-D1F1-4C78-AA50-DB538B5FE009}" type="pres">
      <dgm:prSet presAssocID="{68707535-D2FB-41FC-A0BF-BB6D332A5CC0}" presName="FiveNodes_1_text" presStyleLbl="node1" presStyleIdx="4" presStyleCnt="5">
        <dgm:presLayoutVars>
          <dgm:bulletEnabled val="1"/>
        </dgm:presLayoutVars>
      </dgm:prSet>
      <dgm:spPr/>
    </dgm:pt>
    <dgm:pt modelId="{C31D0D7D-A7EE-4407-A1BD-ED687FB7CD36}" type="pres">
      <dgm:prSet presAssocID="{68707535-D2FB-41FC-A0BF-BB6D332A5CC0}" presName="FiveNodes_2_text" presStyleLbl="node1" presStyleIdx="4" presStyleCnt="5">
        <dgm:presLayoutVars>
          <dgm:bulletEnabled val="1"/>
        </dgm:presLayoutVars>
      </dgm:prSet>
      <dgm:spPr/>
    </dgm:pt>
    <dgm:pt modelId="{6FEAA83B-98A0-4F8A-B0BB-B6D0BE482E4D}" type="pres">
      <dgm:prSet presAssocID="{68707535-D2FB-41FC-A0BF-BB6D332A5CC0}" presName="FiveNodes_3_text" presStyleLbl="node1" presStyleIdx="4" presStyleCnt="5">
        <dgm:presLayoutVars>
          <dgm:bulletEnabled val="1"/>
        </dgm:presLayoutVars>
      </dgm:prSet>
      <dgm:spPr/>
    </dgm:pt>
    <dgm:pt modelId="{2F4B19B7-31E3-4546-A5AF-2A76ADFBA7DB}" type="pres">
      <dgm:prSet presAssocID="{68707535-D2FB-41FC-A0BF-BB6D332A5CC0}" presName="FiveNodes_4_text" presStyleLbl="node1" presStyleIdx="4" presStyleCnt="5">
        <dgm:presLayoutVars>
          <dgm:bulletEnabled val="1"/>
        </dgm:presLayoutVars>
      </dgm:prSet>
      <dgm:spPr/>
    </dgm:pt>
    <dgm:pt modelId="{1DB6D1AF-F49A-4321-A305-C4C903E0216F}" type="pres">
      <dgm:prSet presAssocID="{68707535-D2FB-41FC-A0BF-BB6D332A5CC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A7CE0C-152D-4975-B3FF-58C52236F233}" type="presOf" srcId="{D89D5E0C-722E-4676-81C4-CB3F4F262C5B}" destId="{F26F12BC-C5B6-46FF-B43B-2E7599D94424}" srcOrd="0" destOrd="0" presId="urn:microsoft.com/office/officeart/2005/8/layout/vProcess5"/>
    <dgm:cxn modelId="{FFA0A31B-F153-46D0-8922-2C9E6DA22941}" type="presOf" srcId="{281E5259-DDFD-46F6-ADDC-C999E6729CBF}" destId="{13F6B419-EA49-40E8-BC32-895A6107BB79}" srcOrd="0" destOrd="0" presId="urn:microsoft.com/office/officeart/2005/8/layout/vProcess5"/>
    <dgm:cxn modelId="{BC71C01F-0F01-4C94-BD26-B95DCE029E77}" type="presOf" srcId="{A7AB752F-D5CB-46DE-92C1-7CFC32E6C408}" destId="{2F4B19B7-31E3-4546-A5AF-2A76ADFBA7DB}" srcOrd="1" destOrd="0" presId="urn:microsoft.com/office/officeart/2005/8/layout/vProcess5"/>
    <dgm:cxn modelId="{3FAF9526-DAC5-4952-8901-133B20612F35}" type="presOf" srcId="{281E5259-DDFD-46F6-ADDC-C999E6729CBF}" destId="{1DB6D1AF-F49A-4321-A305-C4C903E0216F}" srcOrd="1" destOrd="0" presId="urn:microsoft.com/office/officeart/2005/8/layout/vProcess5"/>
    <dgm:cxn modelId="{DFDF593B-6805-471E-B9DF-EA8353F0E967}" type="presOf" srcId="{229CDEA2-45A6-4B79-BAA1-C15E93FD25B1}" destId="{590D9A6B-D1F1-4C78-AA50-DB538B5FE009}" srcOrd="1" destOrd="0" presId="urn:microsoft.com/office/officeart/2005/8/layout/vProcess5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4583576C-0584-4F0A-BE32-C06E27C592EB}" type="presOf" srcId="{92DB22D7-1557-45EF-8906-8D126CB0E656}" destId="{E6078C7D-6144-47D2-8F5E-DF1811A41EC4}" srcOrd="0" destOrd="0" presId="urn:microsoft.com/office/officeart/2005/8/layout/vProcess5"/>
    <dgm:cxn modelId="{0500AE81-E7BE-4D10-A2F9-87A109F7EA2D}" type="presOf" srcId="{5F3B789C-CA29-4FDC-9EBD-0D7D26246C00}" destId="{82520793-A16B-4AD0-BF9F-BF31033B4E36}" srcOrd="0" destOrd="0" presId="urn:microsoft.com/office/officeart/2005/8/layout/vProcess5"/>
    <dgm:cxn modelId="{E88EBD89-1FB5-475B-9E72-EDD95D4E574E}" type="presOf" srcId="{63FB441F-0457-4246-BA57-E176C3ECFF10}" destId="{221D55AA-0C7E-4612-894B-45F08F6B0E70}" srcOrd="0" destOrd="0" presId="urn:microsoft.com/office/officeart/2005/8/layout/vProcess5"/>
    <dgm:cxn modelId="{85F3898F-397B-42E5-8539-C2C3873FE2DB}" type="presOf" srcId="{68707535-D2FB-41FC-A0BF-BB6D332A5CC0}" destId="{CAFBDAC7-8EEA-4F4D-8505-F16B830AF75E}" srcOrd="0" destOrd="0" presId="urn:microsoft.com/office/officeart/2005/8/layout/vProcess5"/>
    <dgm:cxn modelId="{6900A294-C9D2-4770-B689-7DB7098447CF}" type="presOf" srcId="{9C78C544-F2D0-458D-AB92-315D0FAE550C}" destId="{59F6A9A8-2F21-4C94-BE87-FC80C92EDB7F}" srcOrd="0" destOrd="0" presId="urn:microsoft.com/office/officeart/2005/8/layout/vProcess5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BF876DAE-066F-4263-B852-EA2AF541CC6A}" type="presOf" srcId="{A7AB752F-D5CB-46DE-92C1-7CFC32E6C408}" destId="{A683F3B8-2D42-449C-A6E9-47A3F1986571}" srcOrd="0" destOrd="0" presId="urn:microsoft.com/office/officeart/2005/8/layout/vProcess5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A8F987BE-5F4F-408E-BDCA-A6CE47FB30CD}" type="presOf" srcId="{06B26247-F031-4FCB-9F88-671A84C02CE9}" destId="{51B8317F-C4D1-465F-8250-E6605C1654AD}" srcOrd="0" destOrd="0" presId="urn:microsoft.com/office/officeart/2005/8/layout/vProcess5"/>
    <dgm:cxn modelId="{6938B3D3-342C-4F94-B07F-BEC7AD9B7BBA}" type="presOf" srcId="{229CDEA2-45A6-4B79-BAA1-C15E93FD25B1}" destId="{824AD2D6-B0C0-419A-923B-6A22D82E798D}" srcOrd="0" destOrd="0" presId="urn:microsoft.com/office/officeart/2005/8/layout/vProcess5"/>
    <dgm:cxn modelId="{6EC69ED4-0D26-48A8-BB50-DFC8EB59FCC1}" type="presOf" srcId="{9C78C544-F2D0-458D-AB92-315D0FAE550C}" destId="{C31D0D7D-A7EE-4407-A1BD-ED687FB7CD36}" srcOrd="1" destOrd="0" presId="urn:microsoft.com/office/officeart/2005/8/layout/vProcess5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108E4CF8-2DD9-427D-BB43-B71B67CDD1AC}" type="presOf" srcId="{63FB441F-0457-4246-BA57-E176C3ECFF10}" destId="{6FEAA83B-98A0-4F8A-B0BB-B6D0BE482E4D}" srcOrd="1" destOrd="0" presId="urn:microsoft.com/office/officeart/2005/8/layout/vProcess5"/>
    <dgm:cxn modelId="{C0268BE4-545A-4E5A-9BE0-3A775519B4EA}" type="presParOf" srcId="{CAFBDAC7-8EEA-4F4D-8505-F16B830AF75E}" destId="{8D88C7EC-7C80-4898-9507-43A0A752DEC4}" srcOrd="0" destOrd="0" presId="urn:microsoft.com/office/officeart/2005/8/layout/vProcess5"/>
    <dgm:cxn modelId="{AA309533-81DA-4B58-BE07-33EC093ECC4E}" type="presParOf" srcId="{CAFBDAC7-8EEA-4F4D-8505-F16B830AF75E}" destId="{824AD2D6-B0C0-419A-923B-6A22D82E798D}" srcOrd="1" destOrd="0" presId="urn:microsoft.com/office/officeart/2005/8/layout/vProcess5"/>
    <dgm:cxn modelId="{C0E9AB61-92D5-45E7-81FC-6CD9B4CC3A83}" type="presParOf" srcId="{CAFBDAC7-8EEA-4F4D-8505-F16B830AF75E}" destId="{59F6A9A8-2F21-4C94-BE87-FC80C92EDB7F}" srcOrd="2" destOrd="0" presId="urn:microsoft.com/office/officeart/2005/8/layout/vProcess5"/>
    <dgm:cxn modelId="{E7F93659-A049-4D29-89A4-955B0FB07491}" type="presParOf" srcId="{CAFBDAC7-8EEA-4F4D-8505-F16B830AF75E}" destId="{221D55AA-0C7E-4612-894B-45F08F6B0E70}" srcOrd="3" destOrd="0" presId="urn:microsoft.com/office/officeart/2005/8/layout/vProcess5"/>
    <dgm:cxn modelId="{3DCCE7E8-E2D4-4E74-92F2-61672963284E}" type="presParOf" srcId="{CAFBDAC7-8EEA-4F4D-8505-F16B830AF75E}" destId="{A683F3B8-2D42-449C-A6E9-47A3F1986571}" srcOrd="4" destOrd="0" presId="urn:microsoft.com/office/officeart/2005/8/layout/vProcess5"/>
    <dgm:cxn modelId="{75894CD4-C1F1-45DE-A6C4-7B3FFD18C606}" type="presParOf" srcId="{CAFBDAC7-8EEA-4F4D-8505-F16B830AF75E}" destId="{13F6B419-EA49-40E8-BC32-895A6107BB79}" srcOrd="5" destOrd="0" presId="urn:microsoft.com/office/officeart/2005/8/layout/vProcess5"/>
    <dgm:cxn modelId="{3CD77393-2EEF-4868-8AF9-750DD5D97F69}" type="presParOf" srcId="{CAFBDAC7-8EEA-4F4D-8505-F16B830AF75E}" destId="{F26F12BC-C5B6-46FF-B43B-2E7599D94424}" srcOrd="6" destOrd="0" presId="urn:microsoft.com/office/officeart/2005/8/layout/vProcess5"/>
    <dgm:cxn modelId="{63437EA3-D6B8-4140-8924-CD9BE670D5C9}" type="presParOf" srcId="{CAFBDAC7-8EEA-4F4D-8505-F16B830AF75E}" destId="{E6078C7D-6144-47D2-8F5E-DF1811A41EC4}" srcOrd="7" destOrd="0" presId="urn:microsoft.com/office/officeart/2005/8/layout/vProcess5"/>
    <dgm:cxn modelId="{C74730DE-D1EE-43CB-8177-8D13385E6504}" type="presParOf" srcId="{CAFBDAC7-8EEA-4F4D-8505-F16B830AF75E}" destId="{82520793-A16B-4AD0-BF9F-BF31033B4E36}" srcOrd="8" destOrd="0" presId="urn:microsoft.com/office/officeart/2005/8/layout/vProcess5"/>
    <dgm:cxn modelId="{04CDDEF6-9245-4AD8-B16A-5147AE6CC2E5}" type="presParOf" srcId="{CAFBDAC7-8EEA-4F4D-8505-F16B830AF75E}" destId="{51B8317F-C4D1-465F-8250-E6605C1654AD}" srcOrd="9" destOrd="0" presId="urn:microsoft.com/office/officeart/2005/8/layout/vProcess5"/>
    <dgm:cxn modelId="{3252C341-34AB-44A0-B929-091DA3B108CF}" type="presParOf" srcId="{CAFBDAC7-8EEA-4F4D-8505-F16B830AF75E}" destId="{590D9A6B-D1F1-4C78-AA50-DB538B5FE009}" srcOrd="10" destOrd="0" presId="urn:microsoft.com/office/officeart/2005/8/layout/vProcess5"/>
    <dgm:cxn modelId="{F31F7649-A790-4541-AB6E-991C4BEE8F33}" type="presParOf" srcId="{CAFBDAC7-8EEA-4F4D-8505-F16B830AF75E}" destId="{C31D0D7D-A7EE-4407-A1BD-ED687FB7CD36}" srcOrd="11" destOrd="0" presId="urn:microsoft.com/office/officeart/2005/8/layout/vProcess5"/>
    <dgm:cxn modelId="{33E29ADB-11B1-4EBC-A123-3451E05F6FD4}" type="presParOf" srcId="{CAFBDAC7-8EEA-4F4D-8505-F16B830AF75E}" destId="{6FEAA83B-98A0-4F8A-B0BB-B6D0BE482E4D}" srcOrd="12" destOrd="0" presId="urn:microsoft.com/office/officeart/2005/8/layout/vProcess5"/>
    <dgm:cxn modelId="{0E4D2DFE-D8DF-4CA8-94FA-BD2BF2B389FF}" type="presParOf" srcId="{CAFBDAC7-8EEA-4F4D-8505-F16B830AF75E}" destId="{2F4B19B7-31E3-4546-A5AF-2A76ADFBA7DB}" srcOrd="13" destOrd="0" presId="urn:microsoft.com/office/officeart/2005/8/layout/vProcess5"/>
    <dgm:cxn modelId="{F30D839E-CFE8-48AB-8584-B624A62FFE1D}" type="presParOf" srcId="{CAFBDAC7-8EEA-4F4D-8505-F16B830AF75E}" destId="{1DB6D1AF-F49A-4321-A305-C4C903E0216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r>
            <a:rPr lang="fr-FR" dirty="0"/>
            <a:t>Conception</a:t>
          </a:r>
          <a:endParaRPr lang="en-US" dirty="0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06712D3E-EC12-434D-ACCA-B89346390819}" type="pres">
      <dgm:prSet presAssocID="{044CD578-E6CF-4C71-A0F4-4EC3BE775CBE}" presName="linear" presStyleCnt="0">
        <dgm:presLayoutVars>
          <dgm:animLvl val="lvl"/>
          <dgm:resizeHandles val="exact"/>
        </dgm:presLayoutVars>
      </dgm:prSet>
      <dgm:spPr/>
    </dgm:pt>
    <dgm:pt modelId="{87D8C354-612E-42EB-998B-1FF39FC6D823}" type="pres">
      <dgm:prSet presAssocID="{88AEEED7-8CB3-4EA9-BA13-5756344034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7D97F9-233E-4F77-A732-BE0538D5B9C0}" type="pres">
      <dgm:prSet presAssocID="{112C71CB-53BE-4341-B58F-612BD5CEAA7B}" presName="spacer" presStyleCnt="0"/>
      <dgm:spPr/>
    </dgm:pt>
    <dgm:pt modelId="{F723FE62-04B9-4AE4-8AF4-AE493505DD57}" type="pres">
      <dgm:prSet presAssocID="{994D165C-EC72-4CC8-8250-8DB25B3993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742037C-5459-4996-A016-974735083519}" type="presOf" srcId="{044CD578-E6CF-4C71-A0F4-4EC3BE775CBE}" destId="{06712D3E-EC12-434D-ACCA-B89346390819}" srcOrd="0" destOrd="0" presId="urn:microsoft.com/office/officeart/2005/8/layout/vList2"/>
    <dgm:cxn modelId="{464580A1-DC21-4541-A99D-F58F5C600AC6}" type="presOf" srcId="{994D165C-EC72-4CC8-8250-8DB25B399397}" destId="{F723FE62-04B9-4AE4-8AF4-AE493505DD57}" srcOrd="0" destOrd="0" presId="urn:microsoft.com/office/officeart/2005/8/layout/vList2"/>
    <dgm:cxn modelId="{96A4C2BC-9D59-4CE8-A2EC-ECA084C09F4A}" type="presOf" srcId="{88AEEED7-8CB3-4EA9-BA13-57563440348A}" destId="{87D8C354-612E-42EB-998B-1FF39FC6D823}" srcOrd="0" destOrd="0" presId="urn:microsoft.com/office/officeart/2005/8/layout/vList2"/>
    <dgm:cxn modelId="{BA0F545E-B083-4FCD-AB87-B597EF4AE71D}" type="presParOf" srcId="{06712D3E-EC12-434D-ACCA-B89346390819}" destId="{87D8C354-612E-42EB-998B-1FF39FC6D823}" srcOrd="0" destOrd="0" presId="urn:microsoft.com/office/officeart/2005/8/layout/vList2"/>
    <dgm:cxn modelId="{240CF5EA-B6ED-4DF2-86F7-0D2C45F8EBE1}" type="presParOf" srcId="{06712D3E-EC12-434D-ACCA-B89346390819}" destId="{877D97F9-233E-4F77-A732-BE0538D5B9C0}" srcOrd="1" destOrd="0" presId="urn:microsoft.com/office/officeart/2005/8/layout/vList2"/>
    <dgm:cxn modelId="{B78AC65E-6B47-4276-8D8B-FFC306BC99EE}" type="presParOf" srcId="{06712D3E-EC12-434D-ACCA-B89346390819}" destId="{F723FE62-04B9-4AE4-8AF4-AE493505DD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425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42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Contexte</a:t>
          </a:r>
          <a:endParaRPr lang="en-GB" sz="2300" kern="1200" dirty="0"/>
        </a:p>
      </dsp:txBody>
      <dsp:txXfrm>
        <a:off x="0" y="425"/>
        <a:ext cx="6251110" cy="497573"/>
      </dsp:txXfrm>
    </dsp:sp>
    <dsp:sp modelId="{90BF2EC2-F639-4C08-800A-EE7F05E3CCC7}">
      <dsp:nvSpPr>
        <dsp:cNvPr id="0" name=""/>
        <dsp:cNvSpPr/>
      </dsp:nvSpPr>
      <dsp:spPr>
        <a:xfrm>
          <a:off x="0" y="497998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497998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Description du besoin</a:t>
          </a:r>
          <a:endParaRPr lang="en-US" sz="2300" kern="1200" dirty="0"/>
        </a:p>
      </dsp:txBody>
      <dsp:txXfrm>
        <a:off x="0" y="497998"/>
        <a:ext cx="6251110" cy="497573"/>
      </dsp:txXfrm>
    </dsp:sp>
    <dsp:sp modelId="{06B8224B-32F4-4C0E-BA92-8A7B19426516}">
      <dsp:nvSpPr>
        <dsp:cNvPr id="0" name=""/>
        <dsp:cNvSpPr/>
      </dsp:nvSpPr>
      <dsp:spPr>
        <a:xfrm>
          <a:off x="0" y="995571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995571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Base de données OLTP</a:t>
          </a:r>
          <a:endParaRPr lang="en-US" sz="2300" kern="1200" dirty="0"/>
        </a:p>
      </dsp:txBody>
      <dsp:txXfrm>
        <a:off x="0" y="995571"/>
        <a:ext cx="6251110" cy="497573"/>
      </dsp:txXfrm>
    </dsp:sp>
    <dsp:sp modelId="{08DCA1EC-6FDD-438B-B6AB-3ACAF1B28244}">
      <dsp:nvSpPr>
        <dsp:cNvPr id="0" name=""/>
        <dsp:cNvSpPr/>
      </dsp:nvSpPr>
      <dsp:spPr>
        <a:xfrm>
          <a:off x="0" y="1493145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49314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Base de données OLAP</a:t>
          </a:r>
          <a:endParaRPr lang="en-US" sz="2300" kern="1200"/>
        </a:p>
      </dsp:txBody>
      <dsp:txXfrm>
        <a:off x="0" y="1493145"/>
        <a:ext cx="6251110" cy="497573"/>
      </dsp:txXfrm>
    </dsp:sp>
    <dsp:sp modelId="{4BFE59ED-523D-4E21-AC3C-4B8744BCC63C}">
      <dsp:nvSpPr>
        <dsp:cNvPr id="0" name=""/>
        <dsp:cNvSpPr/>
      </dsp:nvSpPr>
      <dsp:spPr>
        <a:xfrm>
          <a:off x="0" y="1990718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1990718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Méthode Agile</a:t>
          </a:r>
          <a:endParaRPr lang="en-US" sz="2300" kern="1200"/>
        </a:p>
      </dsp:txBody>
      <dsp:txXfrm>
        <a:off x="0" y="1990718"/>
        <a:ext cx="6251110" cy="497573"/>
      </dsp:txXfrm>
    </dsp:sp>
    <dsp:sp modelId="{87AA8874-EFDA-4FFB-B73A-677D1B7127DE}">
      <dsp:nvSpPr>
        <dsp:cNvPr id="0" name=""/>
        <dsp:cNvSpPr/>
      </dsp:nvSpPr>
      <dsp:spPr>
        <a:xfrm>
          <a:off x="0" y="2488292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488292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Bilan personnel</a:t>
          </a:r>
          <a:endParaRPr lang="en-US" sz="2300" kern="1200"/>
        </a:p>
      </dsp:txBody>
      <dsp:txXfrm>
        <a:off x="0" y="2488292"/>
        <a:ext cx="6251110" cy="497573"/>
      </dsp:txXfrm>
    </dsp:sp>
    <dsp:sp modelId="{4FB4B6DB-25A1-44E2-B4FC-45B871970C96}">
      <dsp:nvSpPr>
        <dsp:cNvPr id="0" name=""/>
        <dsp:cNvSpPr/>
      </dsp:nvSpPr>
      <dsp:spPr>
        <a:xfrm>
          <a:off x="0" y="2985865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2985865"/>
          <a:ext cx="6251110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Bilan du groupe</a:t>
          </a:r>
          <a:endParaRPr lang="en-US" sz="2300" kern="1200"/>
        </a:p>
      </dsp:txBody>
      <dsp:txXfrm>
        <a:off x="0" y="2985865"/>
        <a:ext cx="6251110" cy="497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AD2D6-B0C0-419A-923B-6A22D82E798D}">
      <dsp:nvSpPr>
        <dsp:cNvPr id="0" name=""/>
        <dsp:cNvSpPr/>
      </dsp:nvSpPr>
      <dsp:spPr>
        <a:xfrm>
          <a:off x="0" y="0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1693" y="21693"/>
        <a:ext cx="4283543" cy="697278"/>
      </dsp:txXfrm>
    </dsp:sp>
    <dsp:sp modelId="{59F6A9A8-2F21-4C94-BE87-FC80C92EDB7F}">
      <dsp:nvSpPr>
        <dsp:cNvPr id="0" name=""/>
        <dsp:cNvSpPr/>
      </dsp:nvSpPr>
      <dsp:spPr>
        <a:xfrm>
          <a:off x="386029" y="843534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MCD,MLD,…</a:t>
          </a:r>
          <a:endParaRPr lang="en-US" sz="2300" kern="1200" dirty="0"/>
        </a:p>
      </dsp:txBody>
      <dsp:txXfrm>
        <a:off x="407722" y="865227"/>
        <a:ext cx="4258588" cy="697277"/>
      </dsp:txXfrm>
    </dsp:sp>
    <dsp:sp modelId="{221D55AA-0C7E-4612-894B-45F08F6B0E70}">
      <dsp:nvSpPr>
        <dsp:cNvPr id="0" name=""/>
        <dsp:cNvSpPr/>
      </dsp:nvSpPr>
      <dsp:spPr>
        <a:xfrm>
          <a:off x="772058" y="1687068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793751" y="1708761"/>
        <a:ext cx="4258588" cy="697277"/>
      </dsp:txXfrm>
    </dsp:sp>
    <dsp:sp modelId="{A683F3B8-2D42-449C-A6E9-47A3F1986571}">
      <dsp:nvSpPr>
        <dsp:cNvPr id="0" name=""/>
        <dsp:cNvSpPr/>
      </dsp:nvSpPr>
      <dsp:spPr>
        <a:xfrm>
          <a:off x="1158087" y="2530602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1179780" y="2552295"/>
        <a:ext cx="4258588" cy="697278"/>
      </dsp:txXfrm>
    </dsp:sp>
    <dsp:sp modelId="{13F6B419-EA49-40E8-BC32-895A6107BB79}">
      <dsp:nvSpPr>
        <dsp:cNvPr id="0" name=""/>
        <dsp:cNvSpPr/>
      </dsp:nvSpPr>
      <dsp:spPr>
        <a:xfrm>
          <a:off x="1544116" y="3374136"/>
          <a:ext cx="5169435" cy="74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1565809" y="3395829"/>
        <a:ext cx="4258588" cy="697277"/>
      </dsp:txXfrm>
    </dsp:sp>
    <dsp:sp modelId="{F26F12BC-C5B6-46FF-B43B-2E7599D94424}">
      <dsp:nvSpPr>
        <dsp:cNvPr id="0" name=""/>
        <dsp:cNvSpPr/>
      </dsp:nvSpPr>
      <dsp:spPr>
        <a:xfrm>
          <a:off x="4688003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4796325" y="541096"/>
        <a:ext cx="264787" cy="362277"/>
      </dsp:txXfrm>
    </dsp:sp>
    <dsp:sp modelId="{E6078C7D-6144-47D2-8F5E-DF1811A41EC4}">
      <dsp:nvSpPr>
        <dsp:cNvPr id="0" name=""/>
        <dsp:cNvSpPr/>
      </dsp:nvSpPr>
      <dsp:spPr>
        <a:xfrm>
          <a:off x="5074032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182354" y="1384630"/>
        <a:ext cx="264787" cy="362277"/>
      </dsp:txXfrm>
    </dsp:sp>
    <dsp:sp modelId="{82520793-A16B-4AD0-BF9F-BF31033B4E36}">
      <dsp:nvSpPr>
        <dsp:cNvPr id="0" name=""/>
        <dsp:cNvSpPr/>
      </dsp:nvSpPr>
      <dsp:spPr>
        <a:xfrm>
          <a:off x="5460061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68383" y="2215819"/>
        <a:ext cx="264787" cy="362277"/>
      </dsp:txXfrm>
    </dsp:sp>
    <dsp:sp modelId="{51B8317F-C4D1-465F-8250-E6605C1654AD}">
      <dsp:nvSpPr>
        <dsp:cNvPr id="0" name=""/>
        <dsp:cNvSpPr/>
      </dsp:nvSpPr>
      <dsp:spPr>
        <a:xfrm>
          <a:off x="5846091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54413" y="3067583"/>
        <a:ext cx="264787" cy="362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C354-612E-42EB-998B-1FF39FC6D823}">
      <dsp:nvSpPr>
        <dsp:cNvPr id="0" name=""/>
        <dsp:cNvSpPr/>
      </dsp:nvSpPr>
      <dsp:spPr>
        <a:xfrm>
          <a:off x="0" y="516209"/>
          <a:ext cx="4243589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Conception</a:t>
          </a:r>
          <a:endParaRPr lang="en-US" sz="4500" kern="1200" dirty="0"/>
        </a:p>
      </dsp:txBody>
      <dsp:txXfrm>
        <a:off x="52688" y="568897"/>
        <a:ext cx="4138213" cy="973949"/>
      </dsp:txXfrm>
    </dsp:sp>
    <dsp:sp modelId="{F723FE62-04B9-4AE4-8AF4-AE493505DD57}">
      <dsp:nvSpPr>
        <dsp:cNvPr id="0" name=""/>
        <dsp:cNvSpPr/>
      </dsp:nvSpPr>
      <dsp:spPr>
        <a:xfrm>
          <a:off x="0" y="1725134"/>
          <a:ext cx="4243589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Développement</a:t>
          </a:r>
          <a:endParaRPr lang="en-US" sz="4500" kern="1200"/>
        </a:p>
      </dsp:txBody>
      <dsp:txXfrm>
        <a:off x="52688" y="1777822"/>
        <a:ext cx="4138213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4EB8F2-6928-45CF-83CD-C55EDB98B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11404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Stockage et reporting Niloc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952962" y="-10"/>
            <a:ext cx="239038" cy="68580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49" b="-1"/>
          <a:stretch/>
        </p:blipFill>
        <p:spPr>
          <a:xfrm>
            <a:off x="5100812" y="-1"/>
            <a:ext cx="6879203" cy="687920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Base OLAP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1" r="1919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3638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(schéma étoiles/flocon -&gt; constellation dans notre cas)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Developpement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Alimentation OLTP -&gt; OLAP (flux SSIS à expliquer. Si t’as pas fait pas grave : mais met une diapo pour dire ce qu’on a prévu. FAUT RESTE POSITIF et penser aux solutions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nd groupe de parachutistes en vol">
            <a:extLst>
              <a:ext uri="{FF2B5EF4-FFF2-40B4-BE49-F238E27FC236}">
                <a16:creationId xmlns:a16="http://schemas.microsoft.com/office/drawing/2014/main" id="{197EF013-D3AA-3F40-557D-9CD97DA65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847160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fr-FR" sz="2800" dirty="0"/>
              <a:t>Méthode Agile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4CE-6905-4B1C-A723-B3959CDC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fr-FR" sz="1700"/>
              <a:t>Rappel des histoires réalisées, celles en cours, celles à terminer</a:t>
            </a:r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EA3E-3CAF-4BA8-93FA-A8833908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Pour :</a:t>
            </a:r>
          </a:p>
          <a:p>
            <a:pPr lvl="1"/>
            <a:r>
              <a:rPr lang="fr-FR" dirty="0"/>
              <a:t>Finalisation assez efficace sur la réalisations des rapports </a:t>
            </a:r>
          </a:p>
          <a:p>
            <a:r>
              <a:rPr lang="fr-FR" dirty="0"/>
              <a:t>Contre :</a:t>
            </a:r>
          </a:p>
          <a:p>
            <a:pPr lvl="1"/>
            <a:r>
              <a:rPr lang="fr-FR" dirty="0"/>
              <a:t>Les différents use case n’ont pas pu être finalisé à temps</a:t>
            </a:r>
          </a:p>
          <a:p>
            <a:pPr lvl="1"/>
            <a:r>
              <a:rPr lang="fr-FR" dirty="0"/>
              <a:t>Difficulté lors de la réalisation du CUBE OLAP</a:t>
            </a:r>
          </a:p>
          <a:p>
            <a:pPr lvl="1"/>
            <a:r>
              <a:rPr lang="fr-FR" dirty="0"/>
              <a:t>Problèmes d’estimation des temps : insertions des données sous-estimé, de même pour le CUBE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5464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Besoin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fr-FR" sz="5400"/>
              <a:t>Base de données OLTP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98798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4FEE1-EC24-6B35-57DA-3ADFA479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989" y="1690688"/>
            <a:ext cx="5044126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MLD</a:t>
            </a:r>
            <a:endParaRPr lang="en-GB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7153AFB-29DE-7F21-4CED-0AB6423AE9B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04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MCD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87A32-7E6B-264F-487B-C0C07B60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Administration BDD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87A32-7E6B-264F-487B-C0C07B60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rapport et choix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171</Words>
  <Application>Microsoft Office PowerPoint</Application>
  <PresentationFormat>Grand écran</PresentationFormat>
  <Paragraphs>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 Medium</vt:lpstr>
      <vt:lpstr>Thème Office</vt:lpstr>
      <vt:lpstr>Stockage et reporting Niloc</vt:lpstr>
      <vt:lpstr>Sommaire</vt:lpstr>
      <vt:lpstr>Contexte</vt:lpstr>
      <vt:lpstr>Besoin</vt:lpstr>
      <vt:lpstr>Base de données OLTP</vt:lpstr>
      <vt:lpstr>Conception</vt:lpstr>
      <vt:lpstr>Développement</vt:lpstr>
      <vt:lpstr>Administration BDD</vt:lpstr>
      <vt:lpstr>Liste rapport et choix technique</vt:lpstr>
      <vt:lpstr>Base OLAP</vt:lpstr>
      <vt:lpstr>Conception</vt:lpstr>
      <vt:lpstr>Developpement</vt:lpstr>
      <vt:lpstr>Méthode Agile</vt:lpstr>
      <vt:lpstr>Bilan personnel/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7</cp:revision>
  <dcterms:created xsi:type="dcterms:W3CDTF">2023-07-06T17:00:06Z</dcterms:created>
  <dcterms:modified xsi:type="dcterms:W3CDTF">2023-07-06T21:15:48Z</dcterms:modified>
</cp:coreProperties>
</file>