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4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52B7E-E87A-4839-AD8F-A44C9F08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1706F3-AABF-4AAF-BD83-59C080AC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24B5-3499-4188-8852-D4B530B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0C847-2EA2-4386-BBBA-BF241DF9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400C3-BC17-4218-9F7A-463EB7F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52DF-ADDF-45E9-831C-8BDFC0C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3A30D-51F4-4EC9-A0F9-4A5487CE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B3C2-13A4-4BB4-BC39-060D9D7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4FAA-E961-491D-A247-BE955E0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20115-B720-4953-A2F3-517CF3E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727FBE-2FE6-4243-8FE2-D6EAD020F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B7B0D7-11F1-4296-8CEC-278FE756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3AEA6-67D7-4C90-A9EA-8F3650A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6E8C0-4FC5-4B86-ADB2-0BC8E77A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5B7D-1CCC-48CE-9A61-332941E7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69D5-39E8-4E3A-89B4-9E7F6A7F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CBE2-DCED-4190-BA66-5EB69A5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121A6-423F-46CC-85A3-B37CB226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FD668-6B42-4294-81A8-9F59B1E8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B367-0729-4899-B449-1F865D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465AA-5F36-4D96-89BB-D10A0544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9125-3381-456C-A143-42942B4F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F9191-6777-4581-AB77-DBCBC87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6F18D-0DFD-454A-96C3-439682DF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AEAF5-2D17-41B1-B176-CF76F26E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192B-49ED-4D29-841B-51F3582C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29150-210E-445B-835C-93034715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41E9B5-9370-4D44-B072-45454981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D9476-0909-4A2E-9BD0-C35DF505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0E1A-38FC-4BFE-B1EF-4A4EA9A7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1346B-C542-45E4-B0BF-EA38F378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BFE4B-6B4F-4EA4-8EB3-0856CF0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21F30-1B77-405C-8EEC-3E56BF9B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77871-4CD4-4484-8531-8FE73C30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81EE2-4684-417F-9C3B-B62DF4096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C8B01C-864E-4981-A1D8-622A18A0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73A84E-0376-4CC7-B10E-464CE514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72933-0EB3-43CC-8962-CBF5E69B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856558-31EC-445B-83F0-76625942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B1D5E-D878-4F05-B841-B8FA5260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BA1B9D-0B15-4EB8-8157-289C18A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FA6E6F-7CEC-4EF8-869E-24672EB2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DEEDD8-23B4-4BA3-A29B-6A7694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70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08DC82-3FAC-49B3-8C39-90AB2F46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BD06AB-1DE4-47C6-A02D-77ABCC7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03769B-4092-4AE1-B250-273F0468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EDCF5-25BD-4B78-AF08-F299215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FF11F-BB11-44BD-96D1-B1019647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93787-CD5E-4B4F-871E-E3564BE9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1C58A-5CBB-43A5-A563-7D87519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6EFCD-30E9-4BA1-A8C9-1DB3D9B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1CD2E-8149-4FA2-82AE-45D5356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A5B82-0B17-4CA6-B91A-4DE04453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0558C4-860B-4389-8049-2A08ACED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A23C6-1B54-492D-818E-824478D4B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AB6D10-923E-4D5E-A7A9-1F03017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82A6C6-2EED-4D54-9624-2C1CF372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D9612B-3D09-4E2E-B543-A617F1C3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3649CD-CC18-451E-A77D-A1126CC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AD032-C994-42F7-949E-358C1477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41B26-74AD-4F82-B241-6F37F8943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886-49DE-4CB8-AF35-F15D5A7C32B5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76CB85-2F1C-4909-A2CF-67BB868E5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FF6-FACF-40A5-B62D-4944661F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12FC-7F5B-4D36-BFE6-5B4F1AF07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79D79-E232-415D-BB78-E8748F011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DEC216-CECD-46C0-B226-D2C80AC2A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8FAF4-3ED3-4AB9-AEAA-1EE7A676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 (use cases)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30D4F-A779-4716-919B-61752EAA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61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56F6B-A2FB-4BEB-9469-65FC8E39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 OLTP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DCD78-A4C2-4748-8D19-30FC1BCE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Conception MCD,MLD,…</a:t>
            </a:r>
          </a:p>
          <a:p>
            <a:r>
              <a:rPr lang="fr-FR" dirty="0"/>
              <a:t>Développement</a:t>
            </a:r>
          </a:p>
          <a:p>
            <a:pPr lvl="1"/>
            <a:r>
              <a:rPr lang="fr-FR" dirty="0"/>
              <a:t>Script SQL de création (Importance first)</a:t>
            </a:r>
          </a:p>
          <a:p>
            <a:pPr lvl="1"/>
            <a:r>
              <a:rPr lang="fr-FR" dirty="0"/>
              <a:t>SQL Insertion (</a:t>
            </a:r>
            <a:r>
              <a:rPr lang="fr-FR" dirty="0" err="1"/>
              <a:t>exmple</a:t>
            </a:r>
            <a:r>
              <a:rPr lang="fr-FR" dirty="0"/>
              <a:t>, comme toujours : </a:t>
            </a:r>
            <a:r>
              <a:rPr lang="fr-FR" dirty="0" err="1"/>
              <a:t>leger</a:t>
            </a:r>
            <a:r>
              <a:rPr lang="fr-FR" dirty="0"/>
              <a:t> !! Mets un exemple facilement </a:t>
            </a:r>
            <a:r>
              <a:rPr lang="fr-FR" dirty="0" err="1"/>
              <a:t>expliquable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Triggers (1 ou 2)</a:t>
            </a:r>
          </a:p>
          <a:p>
            <a:r>
              <a:rPr lang="fr-FR" dirty="0"/>
              <a:t>Administration BDD (Je te me le récap : si j’ai oublié appel moi : 0638564511)</a:t>
            </a:r>
          </a:p>
          <a:p>
            <a:r>
              <a:rPr lang="fr-FR" dirty="0"/>
              <a:t>Liste rapports et choix technique (Met que des titres pour la plupart des diapo. Il faut juste du visuel on prépare le texte demain, on justifiera les choix technique à c moment là)</a:t>
            </a:r>
          </a:p>
        </p:txBody>
      </p:sp>
    </p:spTree>
    <p:extLst>
      <p:ext uri="{BB962C8B-B14F-4D97-AF65-F5344CB8AC3E}">
        <p14:creationId xmlns:p14="http://schemas.microsoft.com/office/powerpoint/2010/main" val="404586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F1385-B275-4BB5-A5D2-88ACFDCA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OLAP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65013-550E-491A-ACB0-5A6EB6C7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Besoin remplis par la base OLAP (use case)</a:t>
            </a:r>
          </a:p>
          <a:p>
            <a:r>
              <a:rPr lang="fr-FR" dirty="0"/>
              <a:t>Conception (schéma étoiles/flocon -&gt; constellation dans notre cas)</a:t>
            </a:r>
          </a:p>
          <a:p>
            <a:r>
              <a:rPr lang="fr-FR" dirty="0"/>
              <a:t>Développement</a:t>
            </a:r>
          </a:p>
          <a:p>
            <a:pPr lvl="1"/>
            <a:r>
              <a:rPr lang="fr-FR" dirty="0"/>
              <a:t>Alimentation OLTP -&gt; OLAP (flux SSIS à expliquer. Si t’as pas fait pas grave : mais met une diapo pour dire ce qu’on a prévu. FAUT RESTE POSITIF et penser aux solutions)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7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9D163-21AB-4ECE-B5DB-8B070FFD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Recette : fait (validé par le client) / en cours / fait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084CE-6905-4B1C-A723-B3959CD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 des histoires réalisées, celles en cours, celles à terminer</a:t>
            </a:r>
          </a:p>
        </p:txBody>
      </p:sp>
    </p:spTree>
    <p:extLst>
      <p:ext uri="{BB962C8B-B14F-4D97-AF65-F5344CB8AC3E}">
        <p14:creationId xmlns:p14="http://schemas.microsoft.com/office/powerpoint/2010/main" val="139452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55393-2497-49F5-A018-D4969696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 +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BEA3E-3CAF-4BA8-93FA-A8833908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:</a:t>
            </a:r>
          </a:p>
          <a:p>
            <a:pPr lvl="1"/>
            <a:r>
              <a:rPr lang="fr-FR" dirty="0"/>
              <a:t>Finalisation assez efficace sur la réalisations des rapports </a:t>
            </a:r>
          </a:p>
          <a:p>
            <a:r>
              <a:rPr lang="fr-FR" dirty="0"/>
              <a:t>Contre :</a:t>
            </a:r>
          </a:p>
          <a:p>
            <a:pPr lvl="1"/>
            <a:r>
              <a:rPr lang="fr-FR" dirty="0"/>
              <a:t>Les différents use case n’ont pas pu être finalisé à temps</a:t>
            </a:r>
          </a:p>
          <a:p>
            <a:pPr lvl="1"/>
            <a:r>
              <a:rPr lang="fr-FR" dirty="0"/>
              <a:t>Difficulté lors de la réalisation du CUBE OLAP</a:t>
            </a:r>
          </a:p>
          <a:p>
            <a:pPr lvl="1"/>
            <a:r>
              <a:rPr lang="fr-FR" dirty="0"/>
              <a:t>Problèmes d’estimation des temps : insertions des données sous estimé, de même pour le CUBE</a:t>
            </a:r>
          </a:p>
          <a:p>
            <a:pPr lvl="1"/>
            <a:endParaRPr lang="fr-FR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46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C9A97-37B3-497B-976F-E4C411CF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943B0-F20D-4CAA-81E4-30A68528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19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238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Contexte</vt:lpstr>
      <vt:lpstr>Besoin (use cases)</vt:lpstr>
      <vt:lpstr>Base de donnée OLTP</vt:lpstr>
      <vt:lpstr>Base OLAP</vt:lpstr>
      <vt:lpstr>Recette : fait (validé par le client) / en cours / fait</vt:lpstr>
      <vt:lpstr>Bilan personnel + groupe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Contexte</dc:title>
  <dc:creator>Mathis GANTELET</dc:creator>
  <cp:lastModifiedBy>Mathis GANTELET</cp:lastModifiedBy>
  <cp:revision>3</cp:revision>
  <dcterms:created xsi:type="dcterms:W3CDTF">2023-07-06T17:00:06Z</dcterms:created>
  <dcterms:modified xsi:type="dcterms:W3CDTF">2023-07-06T17:12:20Z</dcterms:modified>
</cp:coreProperties>
</file>