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72" r:id="rId6"/>
    <p:sldId id="258" r:id="rId7"/>
    <p:sldId id="279" r:id="rId8"/>
    <p:sldId id="265" r:id="rId9"/>
    <p:sldId id="266" r:id="rId10"/>
    <p:sldId id="280" r:id="rId11"/>
    <p:sldId id="281" r:id="rId12"/>
    <p:sldId id="282" r:id="rId13"/>
    <p:sldId id="267" r:id="rId14"/>
    <p:sldId id="275" r:id="rId15"/>
    <p:sldId id="273" r:id="rId16"/>
    <p:sldId id="274" r:id="rId17"/>
    <p:sldId id="268" r:id="rId18"/>
    <p:sldId id="277" r:id="rId19"/>
    <p:sldId id="276" r:id="rId20"/>
    <p:sldId id="278" r:id="rId21"/>
    <p:sldId id="259" r:id="rId22"/>
    <p:sldId id="270" r:id="rId23"/>
    <p:sldId id="271" r:id="rId24"/>
    <p:sldId id="260" r:id="rId25"/>
    <p:sldId id="261" r:id="rId26"/>
    <p:sldId id="28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5B6768C2-F209-4632-9DC3-3BC9B3370137}">
      <dgm:prSet/>
      <dgm:spPr/>
      <dgm:t>
        <a:bodyPr/>
        <a:lstStyle/>
        <a:p>
          <a:r>
            <a:rPr lang="fr-FR" dirty="0"/>
            <a:t>Organisation</a:t>
          </a:r>
        </a:p>
      </dgm:t>
    </dgm:pt>
    <dgm:pt modelId="{71B5A452-7D45-4A0F-B5FF-2C3355E9398E}" type="parTrans" cxnId="{D7A841AF-6509-4544-8510-A4CA644E7A83}">
      <dgm:prSet/>
      <dgm:spPr/>
      <dgm:t>
        <a:bodyPr/>
        <a:lstStyle/>
        <a:p>
          <a:endParaRPr lang="fr-FR"/>
        </a:p>
      </dgm:t>
    </dgm:pt>
    <dgm:pt modelId="{944932A1-FD3E-4366-B699-E8A84B35DEA2}" type="sibTrans" cxnId="{D7A841AF-6509-4544-8510-A4CA644E7A83}">
      <dgm:prSet/>
      <dgm:spPr/>
      <dgm:t>
        <a:bodyPr/>
        <a:lstStyle/>
        <a:p>
          <a:endParaRPr lang="fr-FR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8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8"/>
      <dgm:spPr/>
    </dgm:pt>
    <dgm:pt modelId="{CDF9EFA8-0027-4D88-951E-2CCFB8ABDBB0}" type="pres">
      <dgm:prSet presAssocID="{C98F4E9C-BF1E-40B0-B9E4-C459AF0851A5}" presName="vert1" presStyleCnt="0"/>
      <dgm:spPr/>
    </dgm:pt>
    <dgm:pt modelId="{ADF5C716-D12D-40C0-9E00-CC68FF3D523A}" type="pres">
      <dgm:prSet presAssocID="{5B6768C2-F209-4632-9DC3-3BC9B3370137}" presName="thickLine" presStyleLbl="alignNode1" presStyleIdx="1" presStyleCnt="8"/>
      <dgm:spPr/>
    </dgm:pt>
    <dgm:pt modelId="{5FEAB074-5A24-4084-AA4D-92D1407B3C14}" type="pres">
      <dgm:prSet presAssocID="{5B6768C2-F209-4632-9DC3-3BC9B3370137}" presName="horz1" presStyleCnt="0"/>
      <dgm:spPr/>
    </dgm:pt>
    <dgm:pt modelId="{0875E1DF-C9AF-4AE7-A85C-0A178D029004}" type="pres">
      <dgm:prSet presAssocID="{5B6768C2-F209-4632-9DC3-3BC9B3370137}" presName="tx1" presStyleLbl="revTx" presStyleIdx="1" presStyleCnt="8"/>
      <dgm:spPr/>
    </dgm:pt>
    <dgm:pt modelId="{BD252E0F-9573-4423-8F40-3D362329ADA7}" type="pres">
      <dgm:prSet presAssocID="{5B6768C2-F209-4632-9DC3-3BC9B3370137}" presName="vert1" presStyleCnt="0"/>
      <dgm:spPr/>
    </dgm:pt>
    <dgm:pt modelId="{90BF2EC2-F639-4C08-800A-EE7F05E3CCC7}" type="pres">
      <dgm:prSet presAssocID="{D8A0FD0E-6265-4178-BDE6-43732B857A60}" presName="thickLine" presStyleLbl="alignNode1" presStyleIdx="2" presStyleCnt="8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2" presStyleCnt="8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3" presStyleCnt="8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3" presStyleCnt="8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4" presStyleCnt="8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4" presStyleCnt="8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5" presStyleCnt="8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5" presStyleCnt="8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6" presStyleCnt="8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6" presStyleCnt="8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7" presStyleCnt="8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7" presStyleCnt="8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ACCC701C-8A5B-4F9D-92D0-A9E4EE2A89D3}" srcId="{91E44337-F7B0-4E96-8343-4B1A57913487}" destId="{7AFF16B1-996B-4C95-8A74-3DA1AE322173}" srcOrd="3" destOrd="0" parTransId="{55142E57-FDD0-4E3E-A0B2-AD7BD13BAB39}" sibTransId="{F6C8EFDE-3798-4F57-B3B3-E95CCB90486D}"/>
    <dgm:cxn modelId="{059D1724-13F4-4B81-B5B0-B014215E4184}" type="presOf" srcId="{91E44337-F7B0-4E96-8343-4B1A57913487}" destId="{B1B4AFA5-BF6E-4DD5-B75F-21D9F86AE5FD}" srcOrd="0" destOrd="0" presId="urn:microsoft.com/office/officeart/2008/layout/LinedList"/>
    <dgm:cxn modelId="{EC14D943-E1C3-4B2A-8B21-6F56F4F5C29C}" srcId="{91E44337-F7B0-4E96-8343-4B1A57913487}" destId="{D8A0FD0E-6265-4178-BDE6-43732B857A60}" srcOrd="2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7" destOrd="0" parTransId="{A192AAFF-19AF-4294-8F70-D0D4E2E6B825}" sibTransId="{FD8542D2-0653-4692-A1C7-4587ECF60232}"/>
    <dgm:cxn modelId="{0C96DA73-7970-4240-AAAF-E2A959750C32}" type="presOf" srcId="{7AFF16B1-996B-4C95-8A74-3DA1AE322173}" destId="{EC1BD309-9047-4CF6-9501-FE2160B8CC7D}" srcOrd="0" destOrd="0" presId="urn:microsoft.com/office/officeart/2008/layout/LinedList"/>
    <dgm:cxn modelId="{F97E0E74-F49B-42A0-BEC0-0FC431BA07AA}" srcId="{91E44337-F7B0-4E96-8343-4B1A57913487}" destId="{0CA60C97-733F-4A27-9EA1-33EEECF4C093}" srcOrd="4" destOrd="0" parTransId="{B86AEBB3-265F-423B-A6D4-C071E4AF2A1A}" sibTransId="{F8F58BC0-3496-44E6-BFCA-2AAEB895C2A2}"/>
    <dgm:cxn modelId="{EA2DB056-0E3C-4E20-91EF-9C3F2911FFA8}" type="presOf" srcId="{0CA60C97-733F-4A27-9EA1-33EEECF4C093}" destId="{397F8DD0-BE9E-4D83-B62F-6D237E444A50}" srcOrd="0" destOrd="0" presId="urn:microsoft.com/office/officeart/2008/layout/LinedList"/>
    <dgm:cxn modelId="{C11C4A7D-EE1A-4FC2-AC9D-266AF0480550}" type="presOf" srcId="{8D9D3835-F3A1-4054-B877-622111A47183}" destId="{1484B636-2BBD-4EFA-B006-04726D2B649B}" srcOrd="0" destOrd="0" presId="urn:microsoft.com/office/officeart/2008/layout/LinedList"/>
    <dgm:cxn modelId="{2C34D383-AE35-4447-8720-405902865E8A}" srcId="{91E44337-F7B0-4E96-8343-4B1A57913487}" destId="{8D9D3835-F3A1-4054-B877-622111A47183}" srcOrd="6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88911296-4DCB-40BE-BF24-0928A5AF19E8}" type="presOf" srcId="{C98F4E9C-BF1E-40B0-B9E4-C459AF0851A5}" destId="{F9FF8D73-6281-4492-A15C-E36ABFE781F6}" srcOrd="0" destOrd="0" presId="urn:microsoft.com/office/officeart/2008/layout/LinedList"/>
    <dgm:cxn modelId="{196076AA-F1E5-44C9-A6B1-E8B727D464BE}" type="presOf" srcId="{93DE55A9-6846-4D0A-A014-DD0F34DFF078}" destId="{F714641B-0906-4DDD-8386-FD696572A793}" srcOrd="0" destOrd="0" presId="urn:microsoft.com/office/officeart/2008/layout/LinedList"/>
    <dgm:cxn modelId="{D7A841AF-6509-4544-8510-A4CA644E7A83}" srcId="{91E44337-F7B0-4E96-8343-4B1A57913487}" destId="{5B6768C2-F209-4632-9DC3-3BC9B3370137}" srcOrd="1" destOrd="0" parTransId="{71B5A452-7D45-4A0F-B5FF-2C3355E9398E}" sibTransId="{944932A1-FD3E-4366-B699-E8A84B35DEA2}"/>
    <dgm:cxn modelId="{3491ADB6-89B6-4A76-BC9B-1EE0C46C2517}" srcId="{91E44337-F7B0-4E96-8343-4B1A57913487}" destId="{2695DA4D-1FF6-4CD9-9431-CD664D66F26E}" srcOrd="5" destOrd="0" parTransId="{623ECB63-BBF3-4C3B-A6FC-40260883FA5C}" sibTransId="{309F1F70-EB0D-4E39-8821-56797CF4531D}"/>
    <dgm:cxn modelId="{2A51A1CD-45C3-4D2C-AD92-44FE4BA89B95}" type="presOf" srcId="{2695DA4D-1FF6-4CD9-9431-CD664D66F26E}" destId="{25E28051-8A0D-4AEF-9661-1CC840493B46}" srcOrd="0" destOrd="0" presId="urn:microsoft.com/office/officeart/2008/layout/LinedList"/>
    <dgm:cxn modelId="{4C181AD2-9822-4391-BBCB-72607118C6F1}" type="presOf" srcId="{5B6768C2-F209-4632-9DC3-3BC9B3370137}" destId="{0875E1DF-C9AF-4AE7-A85C-0A178D029004}" srcOrd="0" destOrd="0" presId="urn:microsoft.com/office/officeart/2008/layout/LinedList"/>
    <dgm:cxn modelId="{89E208E1-B840-41A4-9533-306FFA1EAA0D}" type="presOf" srcId="{D8A0FD0E-6265-4178-BDE6-43732B857A60}" destId="{CD6D2800-573D-45A0-9E2B-94AD0B0C0352}" srcOrd="0" destOrd="0" presId="urn:microsoft.com/office/officeart/2008/layout/LinedList"/>
    <dgm:cxn modelId="{3C7AF0C6-B31C-46FC-B8EC-5E9366E47FBB}" type="presParOf" srcId="{B1B4AFA5-BF6E-4DD5-B75F-21D9F86AE5FD}" destId="{2DCDDAFC-E0E3-4E30-BAC1-0C677BB9370C}" srcOrd="0" destOrd="0" presId="urn:microsoft.com/office/officeart/2008/layout/LinedList"/>
    <dgm:cxn modelId="{3709504D-40E1-4601-BAFE-3C8827A46385}" type="presParOf" srcId="{B1B4AFA5-BF6E-4DD5-B75F-21D9F86AE5FD}" destId="{B77A74A1-C76D-48D5-AC26-71A1B8726B7E}" srcOrd="1" destOrd="0" presId="urn:microsoft.com/office/officeart/2008/layout/LinedList"/>
    <dgm:cxn modelId="{1FB0B618-ED75-45DC-90B0-841426E2893D}" type="presParOf" srcId="{B77A74A1-C76D-48D5-AC26-71A1B8726B7E}" destId="{F9FF8D73-6281-4492-A15C-E36ABFE781F6}" srcOrd="0" destOrd="0" presId="urn:microsoft.com/office/officeart/2008/layout/LinedList"/>
    <dgm:cxn modelId="{7451F4CB-0074-42BA-A641-8C0459524BD1}" type="presParOf" srcId="{B77A74A1-C76D-48D5-AC26-71A1B8726B7E}" destId="{CDF9EFA8-0027-4D88-951E-2CCFB8ABDBB0}" srcOrd="1" destOrd="0" presId="urn:microsoft.com/office/officeart/2008/layout/LinedList"/>
    <dgm:cxn modelId="{E1B45CA4-A79D-44C4-83D8-39EC2E7F4720}" type="presParOf" srcId="{B1B4AFA5-BF6E-4DD5-B75F-21D9F86AE5FD}" destId="{ADF5C716-D12D-40C0-9E00-CC68FF3D523A}" srcOrd="2" destOrd="0" presId="urn:microsoft.com/office/officeart/2008/layout/LinedList"/>
    <dgm:cxn modelId="{F06A30F0-E80A-47AD-BCA5-72F6C15B3DA6}" type="presParOf" srcId="{B1B4AFA5-BF6E-4DD5-B75F-21D9F86AE5FD}" destId="{5FEAB074-5A24-4084-AA4D-92D1407B3C14}" srcOrd="3" destOrd="0" presId="urn:microsoft.com/office/officeart/2008/layout/LinedList"/>
    <dgm:cxn modelId="{8429442F-45D3-436E-AE7A-67C4D217D35E}" type="presParOf" srcId="{5FEAB074-5A24-4084-AA4D-92D1407B3C14}" destId="{0875E1DF-C9AF-4AE7-A85C-0A178D029004}" srcOrd="0" destOrd="0" presId="urn:microsoft.com/office/officeart/2008/layout/LinedList"/>
    <dgm:cxn modelId="{669BEA2E-BD49-4580-8470-255CAA3AE79A}" type="presParOf" srcId="{5FEAB074-5A24-4084-AA4D-92D1407B3C14}" destId="{BD252E0F-9573-4423-8F40-3D362329ADA7}" srcOrd="1" destOrd="0" presId="urn:microsoft.com/office/officeart/2008/layout/LinedList"/>
    <dgm:cxn modelId="{05A8A8DE-5282-4B32-AF6E-BAE306BA269C}" type="presParOf" srcId="{B1B4AFA5-BF6E-4DD5-B75F-21D9F86AE5FD}" destId="{90BF2EC2-F639-4C08-800A-EE7F05E3CCC7}" srcOrd="4" destOrd="0" presId="urn:microsoft.com/office/officeart/2008/layout/LinedList"/>
    <dgm:cxn modelId="{E501DD74-D634-4912-9EB9-809A6E1F1777}" type="presParOf" srcId="{B1B4AFA5-BF6E-4DD5-B75F-21D9F86AE5FD}" destId="{7B5E51B1-CE28-431C-B4F5-D1606F2DA5E2}" srcOrd="5" destOrd="0" presId="urn:microsoft.com/office/officeart/2008/layout/LinedList"/>
    <dgm:cxn modelId="{407419E9-B0D5-42BB-90AD-14EA51476DE7}" type="presParOf" srcId="{7B5E51B1-CE28-431C-B4F5-D1606F2DA5E2}" destId="{CD6D2800-573D-45A0-9E2B-94AD0B0C0352}" srcOrd="0" destOrd="0" presId="urn:microsoft.com/office/officeart/2008/layout/LinedList"/>
    <dgm:cxn modelId="{726BCEA9-1B3A-4D9E-9D0C-285B873FD6FA}" type="presParOf" srcId="{7B5E51B1-CE28-431C-B4F5-D1606F2DA5E2}" destId="{22D3FDF2-91BC-4E8F-956F-638257D8ED0D}" srcOrd="1" destOrd="0" presId="urn:microsoft.com/office/officeart/2008/layout/LinedList"/>
    <dgm:cxn modelId="{9389C385-1BE5-46A6-87A0-E8EF62927382}" type="presParOf" srcId="{B1B4AFA5-BF6E-4DD5-B75F-21D9F86AE5FD}" destId="{06B8224B-32F4-4C0E-BA92-8A7B19426516}" srcOrd="6" destOrd="0" presId="urn:microsoft.com/office/officeart/2008/layout/LinedList"/>
    <dgm:cxn modelId="{D2FC7E58-FE10-4526-BA92-0DA383404A56}" type="presParOf" srcId="{B1B4AFA5-BF6E-4DD5-B75F-21D9F86AE5FD}" destId="{6C6933E4-999E-40DB-9FF7-52684C75A035}" srcOrd="7" destOrd="0" presId="urn:microsoft.com/office/officeart/2008/layout/LinedList"/>
    <dgm:cxn modelId="{AADA4161-7FD2-4D13-B4C6-550C89527F9A}" type="presParOf" srcId="{6C6933E4-999E-40DB-9FF7-52684C75A035}" destId="{EC1BD309-9047-4CF6-9501-FE2160B8CC7D}" srcOrd="0" destOrd="0" presId="urn:microsoft.com/office/officeart/2008/layout/LinedList"/>
    <dgm:cxn modelId="{7433B276-5D09-4450-8984-95E24A8E6E85}" type="presParOf" srcId="{6C6933E4-999E-40DB-9FF7-52684C75A035}" destId="{EAD5A70C-AFB1-4378-B34A-44BD3DBA5D08}" srcOrd="1" destOrd="0" presId="urn:microsoft.com/office/officeart/2008/layout/LinedList"/>
    <dgm:cxn modelId="{E7924599-EBE6-4131-84C6-C3D712A320EE}" type="presParOf" srcId="{B1B4AFA5-BF6E-4DD5-B75F-21D9F86AE5FD}" destId="{08DCA1EC-6FDD-438B-B6AB-3ACAF1B28244}" srcOrd="8" destOrd="0" presId="urn:microsoft.com/office/officeart/2008/layout/LinedList"/>
    <dgm:cxn modelId="{35DFBD89-22B2-4EF7-A0BB-3589A2437557}" type="presParOf" srcId="{B1B4AFA5-BF6E-4DD5-B75F-21D9F86AE5FD}" destId="{5F54C4EC-AA16-4083-B70D-83CE34634A2B}" srcOrd="9" destOrd="0" presId="urn:microsoft.com/office/officeart/2008/layout/LinedList"/>
    <dgm:cxn modelId="{283EE985-13C2-4FB3-9DD2-72FC1930ECFB}" type="presParOf" srcId="{5F54C4EC-AA16-4083-B70D-83CE34634A2B}" destId="{397F8DD0-BE9E-4D83-B62F-6D237E444A50}" srcOrd="0" destOrd="0" presId="urn:microsoft.com/office/officeart/2008/layout/LinedList"/>
    <dgm:cxn modelId="{BCF09448-519C-49B5-8CC8-5FF72E1B7DE2}" type="presParOf" srcId="{5F54C4EC-AA16-4083-B70D-83CE34634A2B}" destId="{6F6A4737-DFEE-4545-8E46-DE6411B27BBD}" srcOrd="1" destOrd="0" presId="urn:microsoft.com/office/officeart/2008/layout/LinedList"/>
    <dgm:cxn modelId="{46DC6F47-4847-4D05-8641-756F1F9CE48A}" type="presParOf" srcId="{B1B4AFA5-BF6E-4DD5-B75F-21D9F86AE5FD}" destId="{4BFE59ED-523D-4E21-AC3C-4B8744BCC63C}" srcOrd="10" destOrd="0" presId="urn:microsoft.com/office/officeart/2008/layout/LinedList"/>
    <dgm:cxn modelId="{C49E647A-439D-401A-8143-BF22F15213B8}" type="presParOf" srcId="{B1B4AFA5-BF6E-4DD5-B75F-21D9F86AE5FD}" destId="{7DE1053E-1766-44E5-B3E7-E7CB30737836}" srcOrd="11" destOrd="0" presId="urn:microsoft.com/office/officeart/2008/layout/LinedList"/>
    <dgm:cxn modelId="{51179391-D708-4FEF-84AC-AC5F43D033BC}" type="presParOf" srcId="{7DE1053E-1766-44E5-B3E7-E7CB30737836}" destId="{25E28051-8A0D-4AEF-9661-1CC840493B46}" srcOrd="0" destOrd="0" presId="urn:microsoft.com/office/officeart/2008/layout/LinedList"/>
    <dgm:cxn modelId="{9F955DFD-82FA-42CC-97DE-52D7FB9F4D55}" type="presParOf" srcId="{7DE1053E-1766-44E5-B3E7-E7CB30737836}" destId="{0E40FF42-2746-4FE7-BC91-B581A5520B97}" srcOrd="1" destOrd="0" presId="urn:microsoft.com/office/officeart/2008/layout/LinedList"/>
    <dgm:cxn modelId="{134051A7-B757-469A-9EA9-33A1563C9D12}" type="presParOf" srcId="{B1B4AFA5-BF6E-4DD5-B75F-21D9F86AE5FD}" destId="{87AA8874-EFDA-4FFB-B73A-677D1B7127DE}" srcOrd="12" destOrd="0" presId="urn:microsoft.com/office/officeart/2008/layout/LinedList"/>
    <dgm:cxn modelId="{75B49E6A-E11B-41C2-B061-977207CEECE4}" type="presParOf" srcId="{B1B4AFA5-BF6E-4DD5-B75F-21D9F86AE5FD}" destId="{2E6600D1-6D30-4D28-92C2-4ADF7FE579BC}" srcOrd="13" destOrd="0" presId="urn:microsoft.com/office/officeart/2008/layout/LinedList"/>
    <dgm:cxn modelId="{5A647D5F-7FB5-47DB-A4FB-81CD0C4A7CDA}" type="presParOf" srcId="{2E6600D1-6D30-4D28-92C2-4ADF7FE579BC}" destId="{1484B636-2BBD-4EFA-B006-04726D2B649B}" srcOrd="0" destOrd="0" presId="urn:microsoft.com/office/officeart/2008/layout/LinedList"/>
    <dgm:cxn modelId="{4D91C15E-1546-4262-B5B8-D092E8CB82D3}" type="presParOf" srcId="{2E6600D1-6D30-4D28-92C2-4ADF7FE579BC}" destId="{392F6AE0-33B6-4A70-BBE4-A53840D85FB0}" srcOrd="1" destOrd="0" presId="urn:microsoft.com/office/officeart/2008/layout/LinedList"/>
    <dgm:cxn modelId="{24F504E4-677C-4B0C-821D-8FA6A3E628B4}" type="presParOf" srcId="{B1B4AFA5-BF6E-4DD5-B75F-21D9F86AE5FD}" destId="{4FB4B6DB-25A1-44E2-B4FC-45B871970C96}" srcOrd="14" destOrd="0" presId="urn:microsoft.com/office/officeart/2008/layout/LinedList"/>
    <dgm:cxn modelId="{6E8DC9E1-F398-4DCD-8965-5A2280591FE6}" type="presParOf" srcId="{B1B4AFA5-BF6E-4DD5-B75F-21D9F86AE5FD}" destId="{4BAC8BA6-24B0-48BD-8E12-8A84472081B2}" srcOrd="15" destOrd="0" presId="urn:microsoft.com/office/officeart/2008/layout/LinedList"/>
    <dgm:cxn modelId="{382329A7-FDD3-4524-A5E6-A6BEE42B33CD}" type="presParOf" srcId="{4BAC8BA6-24B0-48BD-8E12-8A84472081B2}" destId="{F714641B-0906-4DDD-8386-FD696572A793}" srcOrd="0" destOrd="0" presId="urn:microsoft.com/office/officeart/2008/layout/LinedList"/>
    <dgm:cxn modelId="{EF64CB41-FFD6-43CB-945B-19B4C3D55065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4FC7138E-BAF8-4E8F-B1CB-68EE4007E78E}" type="pres">
      <dgm:prSet presAssocID="{68707535-D2FB-41FC-A0BF-BB6D332A5CC0}" presName="linear" presStyleCnt="0">
        <dgm:presLayoutVars>
          <dgm:animLvl val="lvl"/>
          <dgm:resizeHandles val="exact"/>
        </dgm:presLayoutVars>
      </dgm:prSet>
      <dgm:spPr/>
    </dgm:pt>
    <dgm:pt modelId="{C15DD85D-0BF2-437D-B1EE-C2940A9EF1C5}" type="pres">
      <dgm:prSet presAssocID="{229CDEA2-45A6-4B79-BAA1-C15E93FD25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E518A5-6196-428C-9F20-D404BA9DF4A3}" type="pres">
      <dgm:prSet presAssocID="{D89D5E0C-722E-4676-81C4-CB3F4F262C5B}" presName="spacer" presStyleCnt="0"/>
      <dgm:spPr/>
    </dgm:pt>
    <dgm:pt modelId="{0EC7DBCF-0301-499F-BA7E-F144A75868D6}" type="pres">
      <dgm:prSet presAssocID="{9C78C544-F2D0-458D-AB92-315D0FAE5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619E3-A0FF-4AE8-B1BE-C38390E88D1F}" type="pres">
      <dgm:prSet presAssocID="{92DB22D7-1557-45EF-8906-8D126CB0E656}" presName="spacer" presStyleCnt="0"/>
      <dgm:spPr/>
    </dgm:pt>
    <dgm:pt modelId="{ACC34D34-AECD-4BF4-B29A-86A6BFD66964}" type="pres">
      <dgm:prSet presAssocID="{63FB441F-0457-4246-BA57-E176C3ECF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0F4852-F505-4678-BBF4-D38E8A8BE6B5}" type="pres">
      <dgm:prSet presAssocID="{5F3B789C-CA29-4FDC-9EBD-0D7D26246C00}" presName="spacer" presStyleCnt="0"/>
      <dgm:spPr/>
    </dgm:pt>
    <dgm:pt modelId="{4FBCFE9C-D472-4A38-B571-B5CB1272B800}" type="pres">
      <dgm:prSet presAssocID="{A7AB752F-D5CB-46DE-92C1-7CFC32E6C4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CFDB82-3210-4CDD-A833-F3781E78678A}" type="pres">
      <dgm:prSet presAssocID="{06B26247-F031-4FCB-9F88-671A84C02CE9}" presName="spacer" presStyleCnt="0"/>
      <dgm:spPr/>
    </dgm:pt>
    <dgm:pt modelId="{3CB0CF88-E628-491D-9369-6056695E8698}" type="pres">
      <dgm:prSet presAssocID="{281E5259-DDFD-46F6-ADDC-C999E6729C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725203-40CD-4748-ABF7-DD7900868013}" type="presOf" srcId="{9C78C544-F2D0-458D-AB92-315D0FAE550C}" destId="{0EC7DBCF-0301-499F-BA7E-F144A75868D6}" srcOrd="0" destOrd="0" presId="urn:microsoft.com/office/officeart/2005/8/layout/vList2"/>
    <dgm:cxn modelId="{002ACB19-F34E-45E8-99FE-94188F0CE65F}" type="presOf" srcId="{281E5259-DDFD-46F6-ADDC-C999E6729CBF}" destId="{3CB0CF88-E628-491D-9369-6056695E8698}" srcOrd="0" destOrd="0" presId="urn:microsoft.com/office/officeart/2005/8/layout/vList2"/>
    <dgm:cxn modelId="{0FF99833-30AE-4FD4-9891-92627D2385E6}" type="presOf" srcId="{229CDEA2-45A6-4B79-BAA1-C15E93FD25B1}" destId="{C15DD85D-0BF2-437D-B1EE-C2940A9EF1C5}" srcOrd="0" destOrd="0" presId="urn:microsoft.com/office/officeart/2005/8/layout/vList2"/>
    <dgm:cxn modelId="{3D4E0C38-4899-4AA9-86F5-A79211698DB9}" type="presOf" srcId="{63FB441F-0457-4246-BA57-E176C3ECFF10}" destId="{ACC34D34-AECD-4BF4-B29A-86A6BFD66964}" srcOrd="0" destOrd="0" presId="urn:microsoft.com/office/officeart/2005/8/layout/vList2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6D249F68-3286-4D96-89CF-4FA8BA7C50CB}" type="presOf" srcId="{68707535-D2FB-41FC-A0BF-BB6D332A5CC0}" destId="{4FC7138E-BAF8-4E8F-B1CB-68EE4007E78E}" srcOrd="0" destOrd="0" presId="urn:microsoft.com/office/officeart/2005/8/layout/vList2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E8235BB2-99BE-4F8E-AC6D-106DC25BE75D}" type="presOf" srcId="{A7AB752F-D5CB-46DE-92C1-7CFC32E6C408}" destId="{4FBCFE9C-D472-4A38-B571-B5CB1272B800}" srcOrd="0" destOrd="0" presId="urn:microsoft.com/office/officeart/2005/8/layout/vList2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E3D635DD-EE62-4D7A-A59B-00459CA4FE6D}" type="presParOf" srcId="{4FC7138E-BAF8-4E8F-B1CB-68EE4007E78E}" destId="{C15DD85D-0BF2-437D-B1EE-C2940A9EF1C5}" srcOrd="0" destOrd="0" presId="urn:microsoft.com/office/officeart/2005/8/layout/vList2"/>
    <dgm:cxn modelId="{89F118D4-7E65-46FB-B5E3-31ED63184503}" type="presParOf" srcId="{4FC7138E-BAF8-4E8F-B1CB-68EE4007E78E}" destId="{34E518A5-6196-428C-9F20-D404BA9DF4A3}" srcOrd="1" destOrd="0" presId="urn:microsoft.com/office/officeart/2005/8/layout/vList2"/>
    <dgm:cxn modelId="{6B24D802-4A5F-4E52-8AF1-349B818A73AD}" type="presParOf" srcId="{4FC7138E-BAF8-4E8F-B1CB-68EE4007E78E}" destId="{0EC7DBCF-0301-499F-BA7E-F144A75868D6}" srcOrd="2" destOrd="0" presId="urn:microsoft.com/office/officeart/2005/8/layout/vList2"/>
    <dgm:cxn modelId="{8B09A612-C0B2-4D28-9D45-14D00E9A8A34}" type="presParOf" srcId="{4FC7138E-BAF8-4E8F-B1CB-68EE4007E78E}" destId="{91E619E3-A0FF-4AE8-B1BE-C38390E88D1F}" srcOrd="3" destOrd="0" presId="urn:microsoft.com/office/officeart/2005/8/layout/vList2"/>
    <dgm:cxn modelId="{15D82D7C-A4D1-4944-AD19-1101525F0460}" type="presParOf" srcId="{4FC7138E-BAF8-4E8F-B1CB-68EE4007E78E}" destId="{ACC34D34-AECD-4BF4-B29A-86A6BFD66964}" srcOrd="4" destOrd="0" presId="urn:microsoft.com/office/officeart/2005/8/layout/vList2"/>
    <dgm:cxn modelId="{9D8E9F42-0FD0-44D6-BC3B-01A927473E64}" type="presParOf" srcId="{4FC7138E-BAF8-4E8F-B1CB-68EE4007E78E}" destId="{B60F4852-F505-4678-BBF4-D38E8A8BE6B5}" srcOrd="5" destOrd="0" presId="urn:microsoft.com/office/officeart/2005/8/layout/vList2"/>
    <dgm:cxn modelId="{E750D2F0-2374-43EF-A9A4-A97F16A006C5}" type="presParOf" srcId="{4FC7138E-BAF8-4E8F-B1CB-68EE4007E78E}" destId="{4FBCFE9C-D472-4A38-B571-B5CB1272B800}" srcOrd="6" destOrd="0" presId="urn:microsoft.com/office/officeart/2005/8/layout/vList2"/>
    <dgm:cxn modelId="{5D6660B1-EA6C-45C8-8ED4-94FDE793823D}" type="presParOf" srcId="{4FC7138E-BAF8-4E8F-B1CB-68EE4007E78E}" destId="{6BCFDB82-3210-4CDD-A833-F3781E78678A}" srcOrd="7" destOrd="0" presId="urn:microsoft.com/office/officeart/2005/8/layout/vList2"/>
    <dgm:cxn modelId="{9547BF6B-CDFE-4BB8-83B7-0DACE3A6AE8D}" type="presParOf" srcId="{4FC7138E-BAF8-4E8F-B1CB-68EE4007E78E}" destId="{3CB0CF88-E628-491D-9369-6056695E86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Conception</a:t>
          </a:r>
          <a:endParaRPr lang="en-US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C7329CE3-D6E7-492F-8D12-1BB90F31D173}" type="pres">
      <dgm:prSet presAssocID="{044CD578-E6CF-4C71-A0F4-4EC3BE775CBE}" presName="root" presStyleCnt="0">
        <dgm:presLayoutVars>
          <dgm:dir/>
          <dgm:resizeHandles val="exact"/>
        </dgm:presLayoutVars>
      </dgm:prSet>
      <dgm:spPr/>
    </dgm:pt>
    <dgm:pt modelId="{A9123306-7266-48CA-92A4-511365DB8E49}" type="pres">
      <dgm:prSet presAssocID="{88AEEED7-8CB3-4EA9-BA13-57563440348A}" presName="compNode" presStyleCnt="0"/>
      <dgm:spPr/>
    </dgm:pt>
    <dgm:pt modelId="{1C173F92-F2CD-48BD-8D51-2A4E257006CB}" type="pres">
      <dgm:prSet presAssocID="{88AEEED7-8CB3-4EA9-BA13-57563440348A}" presName="iconBgRect" presStyleLbl="bgShp" presStyleIdx="0" presStyleCnt="2"/>
      <dgm:spPr/>
    </dgm:pt>
    <dgm:pt modelId="{F9151F52-9F7E-4FF5-9148-804CBC9A3805}" type="pres">
      <dgm:prSet presAssocID="{88AEEED7-8CB3-4EA9-BA13-5756344034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68205C-6E05-44DF-8F7B-21BB358407AC}" type="pres">
      <dgm:prSet presAssocID="{88AEEED7-8CB3-4EA9-BA13-57563440348A}" presName="spaceRect" presStyleCnt="0"/>
      <dgm:spPr/>
    </dgm:pt>
    <dgm:pt modelId="{C25BAE33-D83E-424D-B9D1-549E3EAFD7E7}" type="pres">
      <dgm:prSet presAssocID="{88AEEED7-8CB3-4EA9-BA13-57563440348A}" presName="textRect" presStyleLbl="revTx" presStyleIdx="0" presStyleCnt="2">
        <dgm:presLayoutVars>
          <dgm:chMax val="1"/>
          <dgm:chPref val="1"/>
        </dgm:presLayoutVars>
      </dgm:prSet>
      <dgm:spPr/>
    </dgm:pt>
    <dgm:pt modelId="{31974F2A-4BE9-4CC6-8F0E-03B3C8475A1C}" type="pres">
      <dgm:prSet presAssocID="{112C71CB-53BE-4341-B58F-612BD5CEAA7B}" presName="sibTrans" presStyleCnt="0"/>
      <dgm:spPr/>
    </dgm:pt>
    <dgm:pt modelId="{81E3A7F9-0568-4FB3-B0D1-50AB6BBFCD9F}" type="pres">
      <dgm:prSet presAssocID="{994D165C-EC72-4CC8-8250-8DB25B399397}" presName="compNode" presStyleCnt="0"/>
      <dgm:spPr/>
    </dgm:pt>
    <dgm:pt modelId="{7BD62140-C6C9-422D-98E8-D4F58A5005F7}" type="pres">
      <dgm:prSet presAssocID="{994D165C-EC72-4CC8-8250-8DB25B399397}" presName="iconBgRect" presStyleLbl="bgShp" presStyleIdx="1" presStyleCnt="2"/>
      <dgm:spPr/>
    </dgm:pt>
    <dgm:pt modelId="{E26C8635-04B7-4104-8C59-857012FF7958}" type="pres">
      <dgm:prSet presAssocID="{994D165C-EC72-4CC8-8250-8DB25B399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3DCB65-E59D-49C2-8EEF-3147B1A15317}" type="pres">
      <dgm:prSet presAssocID="{994D165C-EC72-4CC8-8250-8DB25B399397}" presName="spaceRect" presStyleCnt="0"/>
      <dgm:spPr/>
    </dgm:pt>
    <dgm:pt modelId="{989B6D4A-6439-486E-975D-023000E6E431}" type="pres">
      <dgm:prSet presAssocID="{994D165C-EC72-4CC8-8250-8DB25B3993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D4F9BC4E-8FFB-4687-8DE8-8F558868844F}" type="presOf" srcId="{994D165C-EC72-4CC8-8250-8DB25B399397}" destId="{989B6D4A-6439-486E-975D-023000E6E431}" srcOrd="0" destOrd="0" presId="urn:microsoft.com/office/officeart/2018/5/layout/IconCircleLabelList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91AAE9F-9328-4030-B4BE-346AC900D6E3}" type="presOf" srcId="{044CD578-E6CF-4C71-A0F4-4EC3BE775CBE}" destId="{C7329CE3-D6E7-492F-8D12-1BB90F31D173}" srcOrd="0" destOrd="0" presId="urn:microsoft.com/office/officeart/2018/5/layout/IconCircleLabelList"/>
    <dgm:cxn modelId="{8AD145DF-6E4C-4AB9-A5F5-61E115620B00}" type="presOf" srcId="{88AEEED7-8CB3-4EA9-BA13-57563440348A}" destId="{C25BAE33-D83E-424D-B9D1-549E3EAFD7E7}" srcOrd="0" destOrd="0" presId="urn:microsoft.com/office/officeart/2018/5/layout/IconCircleLabelList"/>
    <dgm:cxn modelId="{4FC7FD57-E328-42C1-ABFF-C8A8D5B83503}" type="presParOf" srcId="{C7329CE3-D6E7-492F-8D12-1BB90F31D173}" destId="{A9123306-7266-48CA-92A4-511365DB8E49}" srcOrd="0" destOrd="0" presId="urn:microsoft.com/office/officeart/2018/5/layout/IconCircleLabelList"/>
    <dgm:cxn modelId="{4F61F800-7302-4D66-9971-A351E884BF1F}" type="presParOf" srcId="{A9123306-7266-48CA-92A4-511365DB8E49}" destId="{1C173F92-F2CD-48BD-8D51-2A4E257006CB}" srcOrd="0" destOrd="0" presId="urn:microsoft.com/office/officeart/2018/5/layout/IconCircleLabelList"/>
    <dgm:cxn modelId="{A602AD91-3DEE-4DD4-B25B-0FE40D01AB52}" type="presParOf" srcId="{A9123306-7266-48CA-92A4-511365DB8E49}" destId="{F9151F52-9F7E-4FF5-9148-804CBC9A3805}" srcOrd="1" destOrd="0" presId="urn:microsoft.com/office/officeart/2018/5/layout/IconCircleLabelList"/>
    <dgm:cxn modelId="{7BF7AE65-A79E-4A3A-9AA6-88FD25E8B5CB}" type="presParOf" srcId="{A9123306-7266-48CA-92A4-511365DB8E49}" destId="{2368205C-6E05-44DF-8F7B-21BB358407AC}" srcOrd="2" destOrd="0" presId="urn:microsoft.com/office/officeart/2018/5/layout/IconCircleLabelList"/>
    <dgm:cxn modelId="{5F2A05DE-14A4-4F65-9AB6-8BD29C16E3F2}" type="presParOf" srcId="{A9123306-7266-48CA-92A4-511365DB8E49}" destId="{C25BAE33-D83E-424D-B9D1-549E3EAFD7E7}" srcOrd="3" destOrd="0" presId="urn:microsoft.com/office/officeart/2018/5/layout/IconCircleLabelList"/>
    <dgm:cxn modelId="{D14B3815-8395-4534-8E6A-F70296D3ACE5}" type="presParOf" srcId="{C7329CE3-D6E7-492F-8D12-1BB90F31D173}" destId="{31974F2A-4BE9-4CC6-8F0E-03B3C8475A1C}" srcOrd="1" destOrd="0" presId="urn:microsoft.com/office/officeart/2018/5/layout/IconCircleLabelList"/>
    <dgm:cxn modelId="{67BA985D-969B-4AA5-8DA4-08BA17EF2885}" type="presParOf" srcId="{C7329CE3-D6E7-492F-8D12-1BB90F31D173}" destId="{81E3A7F9-0568-4FB3-B0D1-50AB6BBFCD9F}" srcOrd="2" destOrd="0" presId="urn:microsoft.com/office/officeart/2018/5/layout/IconCircleLabelList"/>
    <dgm:cxn modelId="{CB7DD7A2-F489-440C-BA41-3A06A5BA6155}" type="presParOf" srcId="{81E3A7F9-0568-4FB3-B0D1-50AB6BBFCD9F}" destId="{7BD62140-C6C9-422D-98E8-D4F58A5005F7}" srcOrd="0" destOrd="0" presId="urn:microsoft.com/office/officeart/2018/5/layout/IconCircleLabelList"/>
    <dgm:cxn modelId="{EE33A731-0CDB-44ED-B7FA-F2EB1F55A6C5}" type="presParOf" srcId="{81E3A7F9-0568-4FB3-B0D1-50AB6BBFCD9F}" destId="{E26C8635-04B7-4104-8C59-857012FF7958}" srcOrd="1" destOrd="0" presId="urn:microsoft.com/office/officeart/2018/5/layout/IconCircleLabelList"/>
    <dgm:cxn modelId="{8B3D8054-89E6-432F-9BA3-F6DFC48546C8}" type="presParOf" srcId="{81E3A7F9-0568-4FB3-B0D1-50AB6BBFCD9F}" destId="{853DCB65-E59D-49C2-8EEF-3147B1A15317}" srcOrd="2" destOrd="0" presId="urn:microsoft.com/office/officeart/2018/5/layout/IconCircleLabelList"/>
    <dgm:cxn modelId="{CA56E666-AC47-4DAD-9A0A-16F6388032F3}" type="presParOf" srcId="{81E3A7F9-0568-4FB3-B0D1-50AB6BBFCD9F}" destId="{989B6D4A-6439-486E-975D-023000E6E4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EF426-25B1-49EC-B2A8-A47698953B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D83D02-2802-4EB7-B61C-AA9F8BE2AEB5}">
      <dgm:prSet/>
      <dgm:spPr/>
      <dgm:t>
        <a:bodyPr/>
        <a:lstStyle/>
        <a:p>
          <a:r>
            <a:rPr lang="en-GB"/>
            <a:t>Solution OLAP</a:t>
          </a:r>
          <a:endParaRPr lang="en-US"/>
        </a:p>
      </dgm:t>
    </dgm:pt>
    <dgm:pt modelId="{66E057B7-04AC-452C-9C65-91C43303DFBD}" type="parTrans" cxnId="{AD298137-1006-4BF3-A7E4-4CBE8A6C8EF1}">
      <dgm:prSet/>
      <dgm:spPr/>
      <dgm:t>
        <a:bodyPr/>
        <a:lstStyle/>
        <a:p>
          <a:endParaRPr lang="en-US"/>
        </a:p>
      </dgm:t>
    </dgm:pt>
    <dgm:pt modelId="{ACF812C6-0795-41A4-900D-057873571AAE}" type="sibTrans" cxnId="{AD298137-1006-4BF3-A7E4-4CBE8A6C8EF1}">
      <dgm:prSet/>
      <dgm:spPr/>
      <dgm:t>
        <a:bodyPr/>
        <a:lstStyle/>
        <a:p>
          <a:endParaRPr lang="en-US"/>
        </a:p>
      </dgm:t>
    </dgm:pt>
    <dgm:pt modelId="{5BE499EF-13B6-41C0-B066-4402ECBBE276}">
      <dgm:prSet/>
      <dgm:spPr/>
      <dgm:t>
        <a:bodyPr/>
        <a:lstStyle/>
        <a:p>
          <a:r>
            <a:rPr lang="en-GB"/>
            <a:t>Rapport liaison Cube</a:t>
          </a:r>
          <a:endParaRPr lang="en-US"/>
        </a:p>
      </dgm:t>
    </dgm:pt>
    <dgm:pt modelId="{F45190A9-B5F3-44ED-855E-A11E70D1EC95}" type="parTrans" cxnId="{9720E7C4-1D7B-4820-BE11-B42FE2AFE8B4}">
      <dgm:prSet/>
      <dgm:spPr/>
      <dgm:t>
        <a:bodyPr/>
        <a:lstStyle/>
        <a:p>
          <a:endParaRPr lang="en-US"/>
        </a:p>
      </dgm:t>
    </dgm:pt>
    <dgm:pt modelId="{535B78F7-451B-4C02-BC53-FCDA8002C471}" type="sibTrans" cxnId="{9720E7C4-1D7B-4820-BE11-B42FE2AFE8B4}">
      <dgm:prSet/>
      <dgm:spPr/>
      <dgm:t>
        <a:bodyPr/>
        <a:lstStyle/>
        <a:p>
          <a:endParaRPr lang="en-US"/>
        </a:p>
      </dgm:t>
    </dgm:pt>
    <dgm:pt modelId="{9FCB64AA-829A-4AC0-BB9C-5EAB27EDB076}">
      <dgm:prSet/>
      <dgm:spPr/>
      <dgm:t>
        <a:bodyPr/>
        <a:lstStyle/>
        <a:p>
          <a:r>
            <a:rPr lang="en-GB"/>
            <a:t>Flux prochain SSIS</a:t>
          </a:r>
          <a:endParaRPr lang="en-US"/>
        </a:p>
      </dgm:t>
    </dgm:pt>
    <dgm:pt modelId="{BC75A17C-2D1C-4281-A6AD-F1B6AF34E66E}" type="parTrans" cxnId="{9EDCD5B6-A3EF-44F0-95C2-31F9BCA0EFBE}">
      <dgm:prSet/>
      <dgm:spPr/>
      <dgm:t>
        <a:bodyPr/>
        <a:lstStyle/>
        <a:p>
          <a:endParaRPr lang="en-US"/>
        </a:p>
      </dgm:t>
    </dgm:pt>
    <dgm:pt modelId="{2F026FAF-E324-4F68-9367-CE0720BF03C8}" type="sibTrans" cxnId="{9EDCD5B6-A3EF-44F0-95C2-31F9BCA0EFBE}">
      <dgm:prSet/>
      <dgm:spPr/>
      <dgm:t>
        <a:bodyPr/>
        <a:lstStyle/>
        <a:p>
          <a:endParaRPr lang="en-US"/>
        </a:p>
      </dgm:t>
    </dgm:pt>
    <dgm:pt modelId="{CA0041D8-9519-4C89-8DDD-E7122F64EBB5}" type="pres">
      <dgm:prSet presAssocID="{FC5EF426-25B1-49EC-B2A8-A47698953B9E}" presName="root" presStyleCnt="0">
        <dgm:presLayoutVars>
          <dgm:dir/>
          <dgm:resizeHandles val="exact"/>
        </dgm:presLayoutVars>
      </dgm:prSet>
      <dgm:spPr/>
    </dgm:pt>
    <dgm:pt modelId="{1DCC65F8-865C-41CC-B607-62E62E94EA2A}" type="pres">
      <dgm:prSet presAssocID="{78D83D02-2802-4EB7-B61C-AA9F8BE2AEB5}" presName="compNode" presStyleCnt="0"/>
      <dgm:spPr/>
    </dgm:pt>
    <dgm:pt modelId="{215310F9-2E59-40B2-9717-540E84BEA450}" type="pres">
      <dgm:prSet presAssocID="{78D83D02-2802-4EB7-B61C-AA9F8BE2AEB5}" presName="bgRect" presStyleLbl="bgShp" presStyleIdx="0" presStyleCnt="3"/>
      <dgm:spPr/>
    </dgm:pt>
    <dgm:pt modelId="{C3DBE3A8-0E05-4198-BE83-7B6A9B4519F2}" type="pres">
      <dgm:prSet presAssocID="{78D83D02-2802-4EB7-B61C-AA9F8BE2AE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88BF02-C14D-4DE6-B03B-CB4758DF46C4}" type="pres">
      <dgm:prSet presAssocID="{78D83D02-2802-4EB7-B61C-AA9F8BE2AEB5}" presName="spaceRect" presStyleCnt="0"/>
      <dgm:spPr/>
    </dgm:pt>
    <dgm:pt modelId="{693342D0-6CC6-43E4-8C88-2EAE15E24035}" type="pres">
      <dgm:prSet presAssocID="{78D83D02-2802-4EB7-B61C-AA9F8BE2AEB5}" presName="parTx" presStyleLbl="revTx" presStyleIdx="0" presStyleCnt="3">
        <dgm:presLayoutVars>
          <dgm:chMax val="0"/>
          <dgm:chPref val="0"/>
        </dgm:presLayoutVars>
      </dgm:prSet>
      <dgm:spPr/>
    </dgm:pt>
    <dgm:pt modelId="{58B4A3EC-9ED7-4DD6-8558-229C67100540}" type="pres">
      <dgm:prSet presAssocID="{ACF812C6-0795-41A4-900D-057873571AAE}" presName="sibTrans" presStyleCnt="0"/>
      <dgm:spPr/>
    </dgm:pt>
    <dgm:pt modelId="{F3843B85-1872-4651-BAE9-210370351604}" type="pres">
      <dgm:prSet presAssocID="{5BE499EF-13B6-41C0-B066-4402ECBBE276}" presName="compNode" presStyleCnt="0"/>
      <dgm:spPr/>
    </dgm:pt>
    <dgm:pt modelId="{2623D5A1-6FA6-411D-AA80-2C31C0448964}" type="pres">
      <dgm:prSet presAssocID="{5BE499EF-13B6-41C0-B066-4402ECBBE276}" presName="bgRect" presStyleLbl="bgShp" presStyleIdx="1" presStyleCnt="3"/>
      <dgm:spPr/>
    </dgm:pt>
    <dgm:pt modelId="{17FF1C90-416C-493D-8F1B-629F450A58D8}" type="pres">
      <dgm:prSet presAssocID="{5BE499EF-13B6-41C0-B066-4402ECBBE2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9BE2B9B3-908F-490A-BE1F-087869128A45}" type="pres">
      <dgm:prSet presAssocID="{5BE499EF-13B6-41C0-B066-4402ECBBE276}" presName="spaceRect" presStyleCnt="0"/>
      <dgm:spPr/>
    </dgm:pt>
    <dgm:pt modelId="{E8324D58-F762-4486-8FE7-50067B2B573A}" type="pres">
      <dgm:prSet presAssocID="{5BE499EF-13B6-41C0-B066-4402ECBBE276}" presName="parTx" presStyleLbl="revTx" presStyleIdx="1" presStyleCnt="3">
        <dgm:presLayoutVars>
          <dgm:chMax val="0"/>
          <dgm:chPref val="0"/>
        </dgm:presLayoutVars>
      </dgm:prSet>
      <dgm:spPr/>
    </dgm:pt>
    <dgm:pt modelId="{19361974-F8B5-438D-AF71-5D40EBB48075}" type="pres">
      <dgm:prSet presAssocID="{535B78F7-451B-4C02-BC53-FCDA8002C471}" presName="sibTrans" presStyleCnt="0"/>
      <dgm:spPr/>
    </dgm:pt>
    <dgm:pt modelId="{C7EAF495-138E-4089-A11E-90BD893BD46D}" type="pres">
      <dgm:prSet presAssocID="{9FCB64AA-829A-4AC0-BB9C-5EAB27EDB076}" presName="compNode" presStyleCnt="0"/>
      <dgm:spPr/>
    </dgm:pt>
    <dgm:pt modelId="{782D5A32-B31A-49B4-8CA4-61ECAEA8598B}" type="pres">
      <dgm:prSet presAssocID="{9FCB64AA-829A-4AC0-BB9C-5EAB27EDB076}" presName="bgRect" presStyleLbl="bgShp" presStyleIdx="2" presStyleCnt="3"/>
      <dgm:spPr/>
    </dgm:pt>
    <dgm:pt modelId="{4A207E6B-6824-4B73-BEFB-1AC4FB693E4C}" type="pres">
      <dgm:prSet presAssocID="{9FCB64AA-829A-4AC0-BB9C-5EAB27EDB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2860CB3-707D-4FFD-BD99-297B37FD608F}" type="pres">
      <dgm:prSet presAssocID="{9FCB64AA-829A-4AC0-BB9C-5EAB27EDB076}" presName="spaceRect" presStyleCnt="0"/>
      <dgm:spPr/>
    </dgm:pt>
    <dgm:pt modelId="{A9D1E809-D827-430B-929B-E2BC81D182DF}" type="pres">
      <dgm:prSet presAssocID="{9FCB64AA-829A-4AC0-BB9C-5EAB27EDB0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1FC91B-314D-4D31-908C-EA44886D8DC7}" type="presOf" srcId="{9FCB64AA-829A-4AC0-BB9C-5EAB27EDB076}" destId="{A9D1E809-D827-430B-929B-E2BC81D182DF}" srcOrd="0" destOrd="0" presId="urn:microsoft.com/office/officeart/2018/2/layout/IconVerticalSolidList"/>
    <dgm:cxn modelId="{AD298137-1006-4BF3-A7E4-4CBE8A6C8EF1}" srcId="{FC5EF426-25B1-49EC-B2A8-A47698953B9E}" destId="{78D83D02-2802-4EB7-B61C-AA9F8BE2AEB5}" srcOrd="0" destOrd="0" parTransId="{66E057B7-04AC-452C-9C65-91C43303DFBD}" sibTransId="{ACF812C6-0795-41A4-900D-057873571AAE}"/>
    <dgm:cxn modelId="{5C3F09A5-4C67-4C11-9997-1B6EFE7210A9}" type="presOf" srcId="{78D83D02-2802-4EB7-B61C-AA9F8BE2AEB5}" destId="{693342D0-6CC6-43E4-8C88-2EAE15E24035}" srcOrd="0" destOrd="0" presId="urn:microsoft.com/office/officeart/2018/2/layout/IconVerticalSolidList"/>
    <dgm:cxn modelId="{9EDCD5B6-A3EF-44F0-95C2-31F9BCA0EFBE}" srcId="{FC5EF426-25B1-49EC-B2A8-A47698953B9E}" destId="{9FCB64AA-829A-4AC0-BB9C-5EAB27EDB076}" srcOrd="2" destOrd="0" parTransId="{BC75A17C-2D1C-4281-A6AD-F1B6AF34E66E}" sibTransId="{2F026FAF-E324-4F68-9367-CE0720BF03C8}"/>
    <dgm:cxn modelId="{CB2283B7-BC69-48BF-A3D2-B9448B916AAA}" type="presOf" srcId="{FC5EF426-25B1-49EC-B2A8-A47698953B9E}" destId="{CA0041D8-9519-4C89-8DDD-E7122F64EBB5}" srcOrd="0" destOrd="0" presId="urn:microsoft.com/office/officeart/2018/2/layout/IconVerticalSolidList"/>
    <dgm:cxn modelId="{9720E7C4-1D7B-4820-BE11-B42FE2AFE8B4}" srcId="{FC5EF426-25B1-49EC-B2A8-A47698953B9E}" destId="{5BE499EF-13B6-41C0-B066-4402ECBBE276}" srcOrd="1" destOrd="0" parTransId="{F45190A9-B5F3-44ED-855E-A11E70D1EC95}" sibTransId="{535B78F7-451B-4C02-BC53-FCDA8002C471}"/>
    <dgm:cxn modelId="{856053E9-50C0-46AE-81F7-30191EE80248}" type="presOf" srcId="{5BE499EF-13B6-41C0-B066-4402ECBBE276}" destId="{E8324D58-F762-4486-8FE7-50067B2B573A}" srcOrd="0" destOrd="0" presId="urn:microsoft.com/office/officeart/2018/2/layout/IconVerticalSolidList"/>
    <dgm:cxn modelId="{2584A0C9-8BBE-40D6-8369-00D21DD0BC3F}" type="presParOf" srcId="{CA0041D8-9519-4C89-8DDD-E7122F64EBB5}" destId="{1DCC65F8-865C-41CC-B607-62E62E94EA2A}" srcOrd="0" destOrd="0" presId="urn:microsoft.com/office/officeart/2018/2/layout/IconVerticalSolidList"/>
    <dgm:cxn modelId="{FB3BF888-C8E6-4C47-9639-37A889B0B6F6}" type="presParOf" srcId="{1DCC65F8-865C-41CC-B607-62E62E94EA2A}" destId="{215310F9-2E59-40B2-9717-540E84BEA450}" srcOrd="0" destOrd="0" presId="urn:microsoft.com/office/officeart/2018/2/layout/IconVerticalSolidList"/>
    <dgm:cxn modelId="{0DD71306-83E3-47CD-A7A6-E12E9978ED0C}" type="presParOf" srcId="{1DCC65F8-865C-41CC-B607-62E62E94EA2A}" destId="{C3DBE3A8-0E05-4198-BE83-7B6A9B4519F2}" srcOrd="1" destOrd="0" presId="urn:microsoft.com/office/officeart/2018/2/layout/IconVerticalSolidList"/>
    <dgm:cxn modelId="{DBF38192-A1D3-4FC0-AD86-34AFAF10096B}" type="presParOf" srcId="{1DCC65F8-865C-41CC-B607-62E62E94EA2A}" destId="{8A88BF02-C14D-4DE6-B03B-CB4758DF46C4}" srcOrd="2" destOrd="0" presId="urn:microsoft.com/office/officeart/2018/2/layout/IconVerticalSolidList"/>
    <dgm:cxn modelId="{5BED4EF4-5EAD-4709-915A-7E3AACEACE31}" type="presParOf" srcId="{1DCC65F8-865C-41CC-B607-62E62E94EA2A}" destId="{693342D0-6CC6-43E4-8C88-2EAE15E24035}" srcOrd="3" destOrd="0" presId="urn:microsoft.com/office/officeart/2018/2/layout/IconVerticalSolidList"/>
    <dgm:cxn modelId="{1C8356E9-E5A0-416B-A5FC-22E74629EC6C}" type="presParOf" srcId="{CA0041D8-9519-4C89-8DDD-E7122F64EBB5}" destId="{58B4A3EC-9ED7-4DD6-8558-229C67100540}" srcOrd="1" destOrd="0" presId="urn:microsoft.com/office/officeart/2018/2/layout/IconVerticalSolidList"/>
    <dgm:cxn modelId="{F3B1559A-3F26-4625-9AD7-A701C25A605E}" type="presParOf" srcId="{CA0041D8-9519-4C89-8DDD-E7122F64EBB5}" destId="{F3843B85-1872-4651-BAE9-210370351604}" srcOrd="2" destOrd="0" presId="urn:microsoft.com/office/officeart/2018/2/layout/IconVerticalSolidList"/>
    <dgm:cxn modelId="{B96DAB8D-A909-4682-8523-85488E214602}" type="presParOf" srcId="{F3843B85-1872-4651-BAE9-210370351604}" destId="{2623D5A1-6FA6-411D-AA80-2C31C0448964}" srcOrd="0" destOrd="0" presId="urn:microsoft.com/office/officeart/2018/2/layout/IconVerticalSolidList"/>
    <dgm:cxn modelId="{BC4FFC4F-051B-4F98-BD4B-A3AA3714E63D}" type="presParOf" srcId="{F3843B85-1872-4651-BAE9-210370351604}" destId="{17FF1C90-416C-493D-8F1B-629F450A58D8}" srcOrd="1" destOrd="0" presId="urn:microsoft.com/office/officeart/2018/2/layout/IconVerticalSolidList"/>
    <dgm:cxn modelId="{531B185C-07BC-4F10-A25D-EF7F45D02E21}" type="presParOf" srcId="{F3843B85-1872-4651-BAE9-210370351604}" destId="{9BE2B9B3-908F-490A-BE1F-087869128A45}" srcOrd="2" destOrd="0" presId="urn:microsoft.com/office/officeart/2018/2/layout/IconVerticalSolidList"/>
    <dgm:cxn modelId="{156ED7D8-1AB2-4415-9C3A-4FCF53F3AB88}" type="presParOf" srcId="{F3843B85-1872-4651-BAE9-210370351604}" destId="{E8324D58-F762-4486-8FE7-50067B2B573A}" srcOrd="3" destOrd="0" presId="urn:microsoft.com/office/officeart/2018/2/layout/IconVerticalSolidList"/>
    <dgm:cxn modelId="{4E5FC430-DA0A-4357-B8D0-EDAE989FCF37}" type="presParOf" srcId="{CA0041D8-9519-4C89-8DDD-E7122F64EBB5}" destId="{19361974-F8B5-438D-AF71-5D40EBB48075}" srcOrd="3" destOrd="0" presId="urn:microsoft.com/office/officeart/2018/2/layout/IconVerticalSolidList"/>
    <dgm:cxn modelId="{7D69BA98-4892-44E8-8E0D-87715E1F9DBD}" type="presParOf" srcId="{CA0041D8-9519-4C89-8DDD-E7122F64EBB5}" destId="{C7EAF495-138E-4089-A11E-90BD893BD46D}" srcOrd="4" destOrd="0" presId="urn:microsoft.com/office/officeart/2018/2/layout/IconVerticalSolidList"/>
    <dgm:cxn modelId="{2D1E8CE8-0FAC-46A5-AA38-F37D8BF9DF26}" type="presParOf" srcId="{C7EAF495-138E-4089-A11E-90BD893BD46D}" destId="{782D5A32-B31A-49B4-8CA4-61ECAEA8598B}" srcOrd="0" destOrd="0" presId="urn:microsoft.com/office/officeart/2018/2/layout/IconVerticalSolidList"/>
    <dgm:cxn modelId="{8D9D5441-E6C9-40EF-8093-D6BE18E0F2E0}" type="presParOf" srcId="{C7EAF495-138E-4089-A11E-90BD893BD46D}" destId="{4A207E6B-6824-4B73-BEFB-1AC4FB693E4C}" srcOrd="1" destOrd="0" presId="urn:microsoft.com/office/officeart/2018/2/layout/IconVerticalSolidList"/>
    <dgm:cxn modelId="{696C4F6A-4631-4A2D-A1B6-AD8D8E95C695}" type="presParOf" srcId="{C7EAF495-138E-4089-A11E-90BD893BD46D}" destId="{32860CB3-707D-4FFD-BD99-297B37FD608F}" srcOrd="2" destOrd="0" presId="urn:microsoft.com/office/officeart/2018/2/layout/IconVerticalSolidList"/>
    <dgm:cxn modelId="{07351330-4BF8-441D-B25C-5B7239F8F498}" type="presParOf" srcId="{C7EAF495-138E-4089-A11E-90BD893BD46D}" destId="{A9D1E809-D827-430B-929B-E2BC81D18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22DD8-8F8A-4320-9871-C2E29139E2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406D-9719-4A3F-A787-4ADF5E3A8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Pour :</a:t>
          </a:r>
          <a:endParaRPr lang="en-US"/>
        </a:p>
      </dgm:t>
    </dgm:pt>
    <dgm:pt modelId="{C9471E76-928F-4CA5-85D5-C13FF811CB6C}" type="parTrans" cxnId="{9D18F1B6-8350-4BF4-8C91-1763CC4DAE8E}">
      <dgm:prSet/>
      <dgm:spPr/>
      <dgm:t>
        <a:bodyPr/>
        <a:lstStyle/>
        <a:p>
          <a:endParaRPr lang="en-US"/>
        </a:p>
      </dgm:t>
    </dgm:pt>
    <dgm:pt modelId="{E195D1BC-BFB5-4179-B83E-642DF911922C}" type="sibTrans" cxnId="{9D18F1B6-8350-4BF4-8C91-1763CC4DAE8E}">
      <dgm:prSet/>
      <dgm:spPr/>
      <dgm:t>
        <a:bodyPr/>
        <a:lstStyle/>
        <a:p>
          <a:endParaRPr lang="en-US"/>
        </a:p>
      </dgm:t>
    </dgm:pt>
    <dgm:pt modelId="{2FDE078B-4FCC-4463-9BCA-C916479469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Finalisation assez efficace sur la réalisation des rapports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880EDFF-986B-4052-9118-FFC67C2C8DB2}" type="parTrans" cxnId="{C5C0B955-837C-41DC-A819-930BF23831BC}">
      <dgm:prSet/>
      <dgm:spPr/>
      <dgm:t>
        <a:bodyPr/>
        <a:lstStyle/>
        <a:p>
          <a:endParaRPr lang="en-US"/>
        </a:p>
      </dgm:t>
    </dgm:pt>
    <dgm:pt modelId="{E5780B97-E7DE-47CF-BBBA-CC995D67CBC5}" type="sibTrans" cxnId="{C5C0B955-837C-41DC-A819-930BF23831BC}">
      <dgm:prSet/>
      <dgm:spPr/>
      <dgm:t>
        <a:bodyPr/>
        <a:lstStyle/>
        <a:p>
          <a:endParaRPr lang="en-US"/>
        </a:p>
      </dgm:t>
    </dgm:pt>
    <dgm:pt modelId="{162D765C-4135-4955-AE0A-87390F543D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Contre :</a:t>
          </a:r>
          <a:endParaRPr lang="en-US"/>
        </a:p>
      </dgm:t>
    </dgm:pt>
    <dgm:pt modelId="{ED53F761-FA01-4F57-9DA5-7B04F3AC6EA5}" type="parTrans" cxnId="{1943EDEF-9E18-4E64-80F9-ECE6226F5DED}">
      <dgm:prSet/>
      <dgm:spPr/>
      <dgm:t>
        <a:bodyPr/>
        <a:lstStyle/>
        <a:p>
          <a:endParaRPr lang="en-US"/>
        </a:p>
      </dgm:t>
    </dgm:pt>
    <dgm:pt modelId="{C205E78B-7DC3-4E7C-81AE-7C8972BB79B2}" type="sibTrans" cxnId="{1943EDEF-9E18-4E64-80F9-ECE6226F5DED}">
      <dgm:prSet/>
      <dgm:spPr/>
      <dgm:t>
        <a:bodyPr/>
        <a:lstStyle/>
        <a:p>
          <a:endParaRPr lang="en-US"/>
        </a:p>
      </dgm:t>
    </dgm:pt>
    <dgm:pt modelId="{2D1C6691-E7C3-4577-9AEE-9825DA193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différents use case n’ont pas pu être finalisé à temps</a:t>
          </a:r>
          <a:endParaRPr lang="en-US"/>
        </a:p>
      </dgm:t>
    </dgm:pt>
    <dgm:pt modelId="{89F5423B-ED89-4E7F-A0D1-4DE3908D94D3}" type="parTrans" cxnId="{CE929665-D15D-4D90-A4B7-A5BA91E1F9B4}">
      <dgm:prSet/>
      <dgm:spPr/>
      <dgm:t>
        <a:bodyPr/>
        <a:lstStyle/>
        <a:p>
          <a:endParaRPr lang="en-US"/>
        </a:p>
      </dgm:t>
    </dgm:pt>
    <dgm:pt modelId="{91976CE4-8E97-453D-AA97-57C0EA0A0894}" type="sibTrans" cxnId="{CE929665-D15D-4D90-A4B7-A5BA91E1F9B4}">
      <dgm:prSet/>
      <dgm:spPr/>
      <dgm:t>
        <a:bodyPr/>
        <a:lstStyle/>
        <a:p>
          <a:endParaRPr lang="en-US"/>
        </a:p>
      </dgm:t>
    </dgm:pt>
    <dgm:pt modelId="{7EF24446-AECC-488E-B458-DBD436E961D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 lors de la réalisation du CUBE OLAP</a:t>
          </a:r>
          <a:endParaRPr lang="en-US"/>
        </a:p>
      </dgm:t>
    </dgm:pt>
    <dgm:pt modelId="{E5F8E5B2-5C51-4603-9091-8FED80E240FC}" type="parTrans" cxnId="{B4703B81-E883-4573-9CD6-B0F9BAD22B89}">
      <dgm:prSet/>
      <dgm:spPr/>
      <dgm:t>
        <a:bodyPr/>
        <a:lstStyle/>
        <a:p>
          <a:endParaRPr lang="en-US"/>
        </a:p>
      </dgm:t>
    </dgm:pt>
    <dgm:pt modelId="{C174301D-8E30-4C90-ACDC-3B50159F5ED1}" type="sibTrans" cxnId="{B4703B81-E883-4573-9CD6-B0F9BAD22B89}">
      <dgm:prSet/>
      <dgm:spPr/>
      <dgm:t>
        <a:bodyPr/>
        <a:lstStyle/>
        <a:p>
          <a:endParaRPr lang="en-US"/>
        </a:p>
      </dgm:t>
    </dgm:pt>
    <dgm:pt modelId="{86CCC824-5238-4DD1-AFEB-D5A2CD7625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Problèmes d’estimation des temps : insertions des données sous-estimées, de même pour le CUBE</a:t>
          </a:r>
          <a:endParaRPr lang="en-US"/>
        </a:p>
      </dgm:t>
    </dgm:pt>
    <dgm:pt modelId="{0D863F76-161A-43B1-A869-224A62236D9F}" type="parTrans" cxnId="{51FBB12E-F5A3-4678-819E-7D7E0311DA3E}">
      <dgm:prSet/>
      <dgm:spPr/>
      <dgm:t>
        <a:bodyPr/>
        <a:lstStyle/>
        <a:p>
          <a:endParaRPr lang="en-US"/>
        </a:p>
      </dgm:t>
    </dgm:pt>
    <dgm:pt modelId="{703DBB82-272B-486E-BAA7-12ABF0FAD4D4}" type="sibTrans" cxnId="{51FBB12E-F5A3-4678-819E-7D7E0311DA3E}">
      <dgm:prSet/>
      <dgm:spPr/>
      <dgm:t>
        <a:bodyPr/>
        <a:lstStyle/>
        <a:p>
          <a:endParaRPr lang="en-US"/>
        </a:p>
      </dgm:t>
    </dgm:pt>
    <dgm:pt modelId="{6F60AC72-837E-4372-997A-395E904130CD}" type="pres">
      <dgm:prSet presAssocID="{25922DD8-8F8A-4320-9871-C2E29139E235}" presName="root" presStyleCnt="0">
        <dgm:presLayoutVars>
          <dgm:dir/>
          <dgm:resizeHandles val="exact"/>
        </dgm:presLayoutVars>
      </dgm:prSet>
      <dgm:spPr/>
    </dgm:pt>
    <dgm:pt modelId="{3C7B98FB-D27A-4C53-9433-8669B125D337}" type="pres">
      <dgm:prSet presAssocID="{6726406D-9719-4A3F-A787-4ADF5E3A8C56}" presName="compNode" presStyleCnt="0"/>
      <dgm:spPr/>
    </dgm:pt>
    <dgm:pt modelId="{87D803DC-6A14-4193-8EC8-F68014A05E85}" type="pres">
      <dgm:prSet presAssocID="{6726406D-9719-4A3F-A787-4ADF5E3A8C56}" presName="iconRect" presStyleLbl="node1" presStyleIdx="0" presStyleCnt="2" custLinFactX="128575" custLinFactNeighborX="200000" custLinFactNeighborY="1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 avec un remplissage uni"/>
        </a:ext>
      </dgm:extLst>
    </dgm:pt>
    <dgm:pt modelId="{B8C0B4F4-BB31-4310-81A2-A3D4054FE18F}" type="pres">
      <dgm:prSet presAssocID="{6726406D-9719-4A3F-A787-4ADF5E3A8C56}" presName="iconSpace" presStyleCnt="0"/>
      <dgm:spPr/>
    </dgm:pt>
    <dgm:pt modelId="{DD308DE6-ABE0-49AF-B4DC-A432472DCC53}" type="pres">
      <dgm:prSet presAssocID="{6726406D-9719-4A3F-A787-4ADF5E3A8C56}" presName="parTx" presStyleLbl="revTx" presStyleIdx="0" presStyleCnt="4">
        <dgm:presLayoutVars>
          <dgm:chMax val="0"/>
          <dgm:chPref val="0"/>
        </dgm:presLayoutVars>
      </dgm:prSet>
      <dgm:spPr/>
    </dgm:pt>
    <dgm:pt modelId="{284B168F-02B7-4DE7-ADAE-03EC6863E9B8}" type="pres">
      <dgm:prSet presAssocID="{6726406D-9719-4A3F-A787-4ADF5E3A8C56}" presName="txSpace" presStyleCnt="0"/>
      <dgm:spPr/>
    </dgm:pt>
    <dgm:pt modelId="{358B046E-F77C-475A-80B9-8176A3C2A651}" type="pres">
      <dgm:prSet presAssocID="{6726406D-9719-4A3F-A787-4ADF5E3A8C56}" presName="desTx" presStyleLbl="revTx" presStyleIdx="1" presStyleCnt="4">
        <dgm:presLayoutVars/>
      </dgm:prSet>
      <dgm:spPr/>
    </dgm:pt>
    <dgm:pt modelId="{5E8910EF-0AEE-4773-B1B9-5E6E424DB8A3}" type="pres">
      <dgm:prSet presAssocID="{E195D1BC-BFB5-4179-B83E-642DF911922C}" presName="sibTrans" presStyleCnt="0"/>
      <dgm:spPr/>
    </dgm:pt>
    <dgm:pt modelId="{C7604D37-14CA-4EB8-A8DB-7502B6247AF5}" type="pres">
      <dgm:prSet presAssocID="{162D765C-4135-4955-AE0A-87390F543DEE}" presName="compNode" presStyleCnt="0"/>
      <dgm:spPr/>
    </dgm:pt>
    <dgm:pt modelId="{D1D73B83-FBEE-4F26-9898-09C48182988C}" type="pres">
      <dgm:prSet presAssocID="{162D765C-4135-4955-AE0A-87390F543DEE}" presName="iconRect" presStyleLbl="node1" presStyleIdx="1" presStyleCnt="2" custLinFactX="-115188" custLinFactNeighborX="-200000" custLinFactNeighborY="7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04688E1-91F3-4804-8B6B-60EB34ECB18A}" type="pres">
      <dgm:prSet presAssocID="{162D765C-4135-4955-AE0A-87390F543DEE}" presName="iconSpace" presStyleCnt="0"/>
      <dgm:spPr/>
    </dgm:pt>
    <dgm:pt modelId="{EE9472BC-1974-4630-9AB0-49ED2E0E6274}" type="pres">
      <dgm:prSet presAssocID="{162D765C-4135-4955-AE0A-87390F543DEE}" presName="parTx" presStyleLbl="revTx" presStyleIdx="2" presStyleCnt="4">
        <dgm:presLayoutVars>
          <dgm:chMax val="0"/>
          <dgm:chPref val="0"/>
        </dgm:presLayoutVars>
      </dgm:prSet>
      <dgm:spPr/>
    </dgm:pt>
    <dgm:pt modelId="{939CBD12-B567-429E-8F6C-6CDF8C9CBB24}" type="pres">
      <dgm:prSet presAssocID="{162D765C-4135-4955-AE0A-87390F543DEE}" presName="txSpace" presStyleCnt="0"/>
      <dgm:spPr/>
    </dgm:pt>
    <dgm:pt modelId="{2DE7F2A4-1168-4EF7-B4D9-042A4321E9A6}" type="pres">
      <dgm:prSet presAssocID="{162D765C-4135-4955-AE0A-87390F543DEE}" presName="desTx" presStyleLbl="revTx" presStyleIdx="3" presStyleCnt="4">
        <dgm:presLayoutVars/>
      </dgm:prSet>
      <dgm:spPr/>
    </dgm:pt>
  </dgm:ptLst>
  <dgm:cxnLst>
    <dgm:cxn modelId="{0A9B1E15-EB90-4682-9C3E-96721B6C0012}" type="presOf" srcId="{86CCC824-5238-4DD1-AFEB-D5A2CD7625EB}" destId="{2DE7F2A4-1168-4EF7-B4D9-042A4321E9A6}" srcOrd="0" destOrd="2" presId="urn:microsoft.com/office/officeart/2018/2/layout/IconLabelDescriptionList"/>
    <dgm:cxn modelId="{51FBB12E-F5A3-4678-819E-7D7E0311DA3E}" srcId="{162D765C-4135-4955-AE0A-87390F543DEE}" destId="{86CCC824-5238-4DD1-AFEB-D5A2CD7625EB}" srcOrd="2" destOrd="0" parTransId="{0D863F76-161A-43B1-A869-224A62236D9F}" sibTransId="{703DBB82-272B-486E-BAA7-12ABF0FAD4D4}"/>
    <dgm:cxn modelId="{CE929665-D15D-4D90-A4B7-A5BA91E1F9B4}" srcId="{162D765C-4135-4955-AE0A-87390F543DEE}" destId="{2D1C6691-E7C3-4577-9AEE-9825DA193D35}" srcOrd="0" destOrd="0" parTransId="{89F5423B-ED89-4E7F-A0D1-4DE3908D94D3}" sibTransId="{91976CE4-8E97-453D-AA97-57C0EA0A0894}"/>
    <dgm:cxn modelId="{E41A0767-C6CF-4DF4-9BB5-51E74BC30C57}" type="presOf" srcId="{2FDE078B-4FCC-4463-9BCA-C91647946983}" destId="{358B046E-F77C-475A-80B9-8176A3C2A651}" srcOrd="0" destOrd="0" presId="urn:microsoft.com/office/officeart/2018/2/layout/IconLabelDescriptionList"/>
    <dgm:cxn modelId="{3C5E4C6E-7AED-4D3D-A737-1CA9E5E4BA4E}" type="presOf" srcId="{162D765C-4135-4955-AE0A-87390F543DEE}" destId="{EE9472BC-1974-4630-9AB0-49ED2E0E6274}" srcOrd="0" destOrd="0" presId="urn:microsoft.com/office/officeart/2018/2/layout/IconLabelDescriptionList"/>
    <dgm:cxn modelId="{C5C0B955-837C-41DC-A819-930BF23831BC}" srcId="{6726406D-9719-4A3F-A787-4ADF5E3A8C56}" destId="{2FDE078B-4FCC-4463-9BCA-C91647946983}" srcOrd="0" destOrd="0" parTransId="{F880EDFF-986B-4052-9118-FFC67C2C8DB2}" sibTransId="{E5780B97-E7DE-47CF-BBBA-CC995D67CBC5}"/>
    <dgm:cxn modelId="{9112B57D-5D92-4EBC-8E7E-FDE51295BEFB}" type="presOf" srcId="{7EF24446-AECC-488E-B458-DBD436E961D3}" destId="{2DE7F2A4-1168-4EF7-B4D9-042A4321E9A6}" srcOrd="0" destOrd="1" presId="urn:microsoft.com/office/officeart/2018/2/layout/IconLabelDescriptionList"/>
    <dgm:cxn modelId="{B4703B81-E883-4573-9CD6-B0F9BAD22B89}" srcId="{162D765C-4135-4955-AE0A-87390F543DEE}" destId="{7EF24446-AECC-488E-B458-DBD436E961D3}" srcOrd="1" destOrd="0" parTransId="{E5F8E5B2-5C51-4603-9091-8FED80E240FC}" sibTransId="{C174301D-8E30-4C90-ACDC-3B50159F5ED1}"/>
    <dgm:cxn modelId="{5EFE9F89-0C96-4F01-B408-4FBF190E83B0}" type="presOf" srcId="{6726406D-9719-4A3F-A787-4ADF5E3A8C56}" destId="{DD308DE6-ABE0-49AF-B4DC-A432472DCC53}" srcOrd="0" destOrd="0" presId="urn:microsoft.com/office/officeart/2018/2/layout/IconLabelDescriptionList"/>
    <dgm:cxn modelId="{DB633EAA-E458-4B5F-A2BA-C6AA6167526E}" type="presOf" srcId="{2D1C6691-E7C3-4577-9AEE-9825DA193D35}" destId="{2DE7F2A4-1168-4EF7-B4D9-042A4321E9A6}" srcOrd="0" destOrd="0" presId="urn:microsoft.com/office/officeart/2018/2/layout/IconLabelDescriptionList"/>
    <dgm:cxn modelId="{824E81AF-870C-46D3-B082-C164CDF15993}" type="presOf" srcId="{25922DD8-8F8A-4320-9871-C2E29139E235}" destId="{6F60AC72-837E-4372-997A-395E904130CD}" srcOrd="0" destOrd="0" presId="urn:microsoft.com/office/officeart/2018/2/layout/IconLabelDescriptionList"/>
    <dgm:cxn modelId="{9D18F1B6-8350-4BF4-8C91-1763CC4DAE8E}" srcId="{25922DD8-8F8A-4320-9871-C2E29139E235}" destId="{6726406D-9719-4A3F-A787-4ADF5E3A8C56}" srcOrd="0" destOrd="0" parTransId="{C9471E76-928F-4CA5-85D5-C13FF811CB6C}" sibTransId="{E195D1BC-BFB5-4179-B83E-642DF911922C}"/>
    <dgm:cxn modelId="{1943EDEF-9E18-4E64-80F9-ECE6226F5DED}" srcId="{25922DD8-8F8A-4320-9871-C2E29139E235}" destId="{162D765C-4135-4955-AE0A-87390F543DEE}" srcOrd="1" destOrd="0" parTransId="{ED53F761-FA01-4F57-9DA5-7B04F3AC6EA5}" sibTransId="{C205E78B-7DC3-4E7C-81AE-7C8972BB79B2}"/>
    <dgm:cxn modelId="{C988A398-ADE6-4262-9F9F-E3DD15954140}" type="presParOf" srcId="{6F60AC72-837E-4372-997A-395E904130CD}" destId="{3C7B98FB-D27A-4C53-9433-8669B125D337}" srcOrd="0" destOrd="0" presId="urn:microsoft.com/office/officeart/2018/2/layout/IconLabelDescriptionList"/>
    <dgm:cxn modelId="{C4A6E49D-738F-47EE-904C-BEC133887C6E}" type="presParOf" srcId="{3C7B98FB-D27A-4C53-9433-8669B125D337}" destId="{87D803DC-6A14-4193-8EC8-F68014A05E85}" srcOrd="0" destOrd="0" presId="urn:microsoft.com/office/officeart/2018/2/layout/IconLabelDescriptionList"/>
    <dgm:cxn modelId="{AA3CA75A-C5E3-4193-B0F0-C6E18E4E54D8}" type="presParOf" srcId="{3C7B98FB-D27A-4C53-9433-8669B125D337}" destId="{B8C0B4F4-BB31-4310-81A2-A3D4054FE18F}" srcOrd="1" destOrd="0" presId="urn:microsoft.com/office/officeart/2018/2/layout/IconLabelDescriptionList"/>
    <dgm:cxn modelId="{27067010-E2CE-423F-8C13-586B3B037F47}" type="presParOf" srcId="{3C7B98FB-D27A-4C53-9433-8669B125D337}" destId="{DD308DE6-ABE0-49AF-B4DC-A432472DCC53}" srcOrd="2" destOrd="0" presId="urn:microsoft.com/office/officeart/2018/2/layout/IconLabelDescriptionList"/>
    <dgm:cxn modelId="{BBF9EBE4-06E4-4CAB-A097-0A63B1EF9139}" type="presParOf" srcId="{3C7B98FB-D27A-4C53-9433-8669B125D337}" destId="{284B168F-02B7-4DE7-ADAE-03EC6863E9B8}" srcOrd="3" destOrd="0" presId="urn:microsoft.com/office/officeart/2018/2/layout/IconLabelDescriptionList"/>
    <dgm:cxn modelId="{337EAB1D-6CEF-48F1-B3CB-1DDD5CA0D8DD}" type="presParOf" srcId="{3C7B98FB-D27A-4C53-9433-8669B125D337}" destId="{358B046E-F77C-475A-80B9-8176A3C2A651}" srcOrd="4" destOrd="0" presId="urn:microsoft.com/office/officeart/2018/2/layout/IconLabelDescriptionList"/>
    <dgm:cxn modelId="{EAB855EE-494F-4E0A-85FF-2AA807FC5F35}" type="presParOf" srcId="{6F60AC72-837E-4372-997A-395E904130CD}" destId="{5E8910EF-0AEE-4773-B1B9-5E6E424DB8A3}" srcOrd="1" destOrd="0" presId="urn:microsoft.com/office/officeart/2018/2/layout/IconLabelDescriptionList"/>
    <dgm:cxn modelId="{FDE8F185-6F6D-4751-B944-4CD822ED7A83}" type="presParOf" srcId="{6F60AC72-837E-4372-997A-395E904130CD}" destId="{C7604D37-14CA-4EB8-A8DB-7502B6247AF5}" srcOrd="2" destOrd="0" presId="urn:microsoft.com/office/officeart/2018/2/layout/IconLabelDescriptionList"/>
    <dgm:cxn modelId="{057B9034-2257-4A8E-8AC5-A65242CEC36B}" type="presParOf" srcId="{C7604D37-14CA-4EB8-A8DB-7502B6247AF5}" destId="{D1D73B83-FBEE-4F26-9898-09C48182988C}" srcOrd="0" destOrd="0" presId="urn:microsoft.com/office/officeart/2018/2/layout/IconLabelDescriptionList"/>
    <dgm:cxn modelId="{C11DD5E0-2A07-4F90-B4D0-B4B983170BBF}" type="presParOf" srcId="{C7604D37-14CA-4EB8-A8DB-7502B6247AF5}" destId="{004688E1-91F3-4804-8B6B-60EB34ECB18A}" srcOrd="1" destOrd="0" presId="urn:microsoft.com/office/officeart/2018/2/layout/IconLabelDescriptionList"/>
    <dgm:cxn modelId="{7C6702C1-7D19-4DDB-AAF8-34F212EB6D99}" type="presParOf" srcId="{C7604D37-14CA-4EB8-A8DB-7502B6247AF5}" destId="{EE9472BC-1974-4630-9AB0-49ED2E0E6274}" srcOrd="2" destOrd="0" presId="urn:microsoft.com/office/officeart/2018/2/layout/IconLabelDescriptionList"/>
    <dgm:cxn modelId="{42766AB1-9AD7-44B7-B121-0AA1F67556FE}" type="presParOf" srcId="{C7604D37-14CA-4EB8-A8DB-7502B6247AF5}" destId="{939CBD12-B567-429E-8F6C-6CDF8C9CBB24}" srcOrd="3" destOrd="0" presId="urn:microsoft.com/office/officeart/2018/2/layout/IconLabelDescriptionList"/>
    <dgm:cxn modelId="{5DF83E8B-C777-4A6B-B002-21BAD687879A}" type="presParOf" srcId="{C7604D37-14CA-4EB8-A8DB-7502B6247AF5}" destId="{2DE7F2A4-1168-4EF7-B4D9-042A4321E9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Contexte</a:t>
          </a:r>
          <a:endParaRPr lang="en-GB" sz="2000" kern="1200" dirty="0"/>
        </a:p>
      </dsp:txBody>
      <dsp:txXfrm>
        <a:off x="0" y="0"/>
        <a:ext cx="6251110" cy="435482"/>
      </dsp:txXfrm>
    </dsp:sp>
    <dsp:sp modelId="{ADF5C716-D12D-40C0-9E00-CC68FF3D523A}">
      <dsp:nvSpPr>
        <dsp:cNvPr id="0" name=""/>
        <dsp:cNvSpPr/>
      </dsp:nvSpPr>
      <dsp:spPr>
        <a:xfrm>
          <a:off x="0" y="43548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1DF-C9AF-4AE7-A85C-0A178D029004}">
      <dsp:nvSpPr>
        <dsp:cNvPr id="0" name=""/>
        <dsp:cNvSpPr/>
      </dsp:nvSpPr>
      <dsp:spPr>
        <a:xfrm>
          <a:off x="0" y="435482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</a:t>
          </a:r>
        </a:p>
      </dsp:txBody>
      <dsp:txXfrm>
        <a:off x="0" y="435482"/>
        <a:ext cx="6251110" cy="435482"/>
      </dsp:txXfrm>
    </dsp:sp>
    <dsp:sp modelId="{90BF2EC2-F639-4C08-800A-EE7F05E3CCC7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870965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Description du besoin</a:t>
          </a:r>
          <a:endParaRPr lang="en-US" sz="2000" kern="1200" dirty="0"/>
        </a:p>
      </dsp:txBody>
      <dsp:txXfrm>
        <a:off x="0" y="870965"/>
        <a:ext cx="6251110" cy="435482"/>
      </dsp:txXfrm>
    </dsp:sp>
    <dsp:sp modelId="{06B8224B-32F4-4C0E-BA92-8A7B19426516}">
      <dsp:nvSpPr>
        <dsp:cNvPr id="0" name=""/>
        <dsp:cNvSpPr/>
      </dsp:nvSpPr>
      <dsp:spPr>
        <a:xfrm>
          <a:off x="0" y="1306448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1306448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Base de données OLTP</a:t>
          </a:r>
          <a:endParaRPr lang="en-US" sz="2000" kern="1200" dirty="0"/>
        </a:p>
      </dsp:txBody>
      <dsp:txXfrm>
        <a:off x="0" y="1306448"/>
        <a:ext cx="6251110" cy="435482"/>
      </dsp:txXfrm>
    </dsp:sp>
    <dsp:sp modelId="{08DCA1EC-6FDD-438B-B6AB-3ACAF1B28244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741931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Base de données OLAP</a:t>
          </a:r>
          <a:endParaRPr lang="en-US" sz="2000" kern="1200"/>
        </a:p>
      </dsp:txBody>
      <dsp:txXfrm>
        <a:off x="0" y="1741931"/>
        <a:ext cx="6251110" cy="435482"/>
      </dsp:txXfrm>
    </dsp:sp>
    <dsp:sp modelId="{4BFE59ED-523D-4E21-AC3C-4B8744BCC63C}">
      <dsp:nvSpPr>
        <dsp:cNvPr id="0" name=""/>
        <dsp:cNvSpPr/>
      </dsp:nvSpPr>
      <dsp:spPr>
        <a:xfrm>
          <a:off x="0" y="2177414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2177414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Agile</a:t>
          </a:r>
          <a:endParaRPr lang="en-US" sz="2000" kern="1200"/>
        </a:p>
      </dsp:txBody>
      <dsp:txXfrm>
        <a:off x="0" y="2177414"/>
        <a:ext cx="6251110" cy="435482"/>
      </dsp:txXfrm>
    </dsp:sp>
    <dsp:sp modelId="{87AA8874-EFDA-4FFB-B73A-677D1B7127D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612897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personnel</a:t>
          </a:r>
          <a:endParaRPr lang="en-US" sz="2000" kern="1200"/>
        </a:p>
      </dsp:txBody>
      <dsp:txXfrm>
        <a:off x="0" y="2612897"/>
        <a:ext cx="6251110" cy="435482"/>
      </dsp:txXfrm>
    </dsp:sp>
    <dsp:sp modelId="{4FB4B6DB-25A1-44E2-B4FC-45B871970C96}">
      <dsp:nvSpPr>
        <dsp:cNvPr id="0" name=""/>
        <dsp:cNvSpPr/>
      </dsp:nvSpPr>
      <dsp:spPr>
        <a:xfrm>
          <a:off x="0" y="3048380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304838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du groupe</a:t>
          </a:r>
          <a:endParaRPr lang="en-US" sz="2000" kern="1200"/>
        </a:p>
      </dsp:txBody>
      <dsp:txXfrm>
        <a:off x="0" y="3048380"/>
        <a:ext cx="6251110" cy="43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DD85D-0BF2-437D-B1EE-C2940A9EF1C5}">
      <dsp:nvSpPr>
        <dsp:cNvPr id="0" name=""/>
        <dsp:cNvSpPr/>
      </dsp:nvSpPr>
      <dsp:spPr>
        <a:xfrm>
          <a:off x="0" y="24435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6930" y="271283"/>
        <a:ext cx="4229124" cy="497795"/>
      </dsp:txXfrm>
    </dsp:sp>
    <dsp:sp modelId="{0EC7DBCF-0301-499F-BA7E-F144A75868D6}">
      <dsp:nvSpPr>
        <dsp:cNvPr id="0" name=""/>
        <dsp:cNvSpPr/>
      </dsp:nvSpPr>
      <dsp:spPr>
        <a:xfrm>
          <a:off x="0" y="862248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</a:t>
          </a:r>
          <a:endParaRPr lang="en-US" sz="2300" kern="1200" dirty="0"/>
        </a:p>
      </dsp:txBody>
      <dsp:txXfrm>
        <a:off x="26930" y="889178"/>
        <a:ext cx="4229124" cy="497795"/>
      </dsp:txXfrm>
    </dsp:sp>
    <dsp:sp modelId="{ACC34D34-AECD-4BF4-B29A-86A6BFD66964}">
      <dsp:nvSpPr>
        <dsp:cNvPr id="0" name=""/>
        <dsp:cNvSpPr/>
      </dsp:nvSpPr>
      <dsp:spPr>
        <a:xfrm>
          <a:off x="0" y="148014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26930" y="1507073"/>
        <a:ext cx="4229124" cy="497795"/>
      </dsp:txXfrm>
    </dsp:sp>
    <dsp:sp modelId="{4FBCFE9C-D472-4A38-B571-B5CB1272B800}">
      <dsp:nvSpPr>
        <dsp:cNvPr id="0" name=""/>
        <dsp:cNvSpPr/>
      </dsp:nvSpPr>
      <dsp:spPr>
        <a:xfrm>
          <a:off x="0" y="2098039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26930" y="2124969"/>
        <a:ext cx="4229124" cy="497795"/>
      </dsp:txXfrm>
    </dsp:sp>
    <dsp:sp modelId="{3CB0CF88-E628-491D-9369-6056695E8698}">
      <dsp:nvSpPr>
        <dsp:cNvPr id="0" name=""/>
        <dsp:cNvSpPr/>
      </dsp:nvSpPr>
      <dsp:spPr>
        <a:xfrm>
          <a:off x="0" y="2715934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26930" y="2742864"/>
        <a:ext cx="4229124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3F92-F2CD-48BD-8D51-2A4E257006CB}">
      <dsp:nvSpPr>
        <dsp:cNvPr id="0" name=""/>
        <dsp:cNvSpPr/>
      </dsp:nvSpPr>
      <dsp:spPr>
        <a:xfrm>
          <a:off x="384382" y="608471"/>
          <a:ext cx="1200937" cy="1200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1F52-9F7E-4FF5-9148-804CBC9A3805}">
      <dsp:nvSpPr>
        <dsp:cNvPr id="0" name=""/>
        <dsp:cNvSpPr/>
      </dsp:nvSpPr>
      <dsp:spPr>
        <a:xfrm>
          <a:off x="640320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AE33-D83E-424D-B9D1-549E3EAFD7E7}">
      <dsp:nvSpPr>
        <dsp:cNvPr id="0" name=""/>
        <dsp:cNvSpPr/>
      </dsp:nvSpPr>
      <dsp:spPr>
        <a:xfrm>
          <a:off x="476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Conception</a:t>
          </a:r>
          <a:endParaRPr lang="en-US" sz="2100" kern="1200"/>
        </a:p>
      </dsp:txBody>
      <dsp:txXfrm>
        <a:off x="476" y="2183471"/>
        <a:ext cx="1968750" cy="720000"/>
      </dsp:txXfrm>
    </dsp:sp>
    <dsp:sp modelId="{7BD62140-C6C9-422D-98E8-D4F58A5005F7}">
      <dsp:nvSpPr>
        <dsp:cNvPr id="0" name=""/>
        <dsp:cNvSpPr/>
      </dsp:nvSpPr>
      <dsp:spPr>
        <a:xfrm>
          <a:off x="2697663" y="608471"/>
          <a:ext cx="1200937" cy="1200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C8635-04B7-4104-8C59-857012FF7958}">
      <dsp:nvSpPr>
        <dsp:cNvPr id="0" name=""/>
        <dsp:cNvSpPr/>
      </dsp:nvSpPr>
      <dsp:spPr>
        <a:xfrm>
          <a:off x="2953601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6D4A-6439-486E-975D-023000E6E431}">
      <dsp:nvSpPr>
        <dsp:cNvPr id="0" name=""/>
        <dsp:cNvSpPr/>
      </dsp:nvSpPr>
      <dsp:spPr>
        <a:xfrm>
          <a:off x="2313757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Développement</a:t>
          </a:r>
          <a:endParaRPr lang="en-US" sz="2100" kern="1200"/>
        </a:p>
      </dsp:txBody>
      <dsp:txXfrm>
        <a:off x="2313757" y="2183471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10F9-2E59-40B2-9717-540E84BEA45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E3A8-0E05-4198-BE83-7B6A9B4519F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342D0-6CC6-43E4-8C88-2EAE15E24035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Solution OLAP</a:t>
          </a:r>
          <a:endParaRPr lang="en-US" sz="2500" kern="1200"/>
        </a:p>
      </dsp:txBody>
      <dsp:txXfrm>
        <a:off x="1819120" y="673"/>
        <a:ext cx="4545103" cy="1574995"/>
      </dsp:txXfrm>
    </dsp:sp>
    <dsp:sp modelId="{2623D5A1-6FA6-411D-AA80-2C31C044896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F1C90-416C-493D-8F1B-629F450A58D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24D58-F762-4486-8FE7-50067B2B573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Rapport liaison Cube</a:t>
          </a:r>
          <a:endParaRPr lang="en-US" sz="2500" kern="1200"/>
        </a:p>
      </dsp:txBody>
      <dsp:txXfrm>
        <a:off x="1819120" y="1969418"/>
        <a:ext cx="4545103" cy="1574995"/>
      </dsp:txXfrm>
    </dsp:sp>
    <dsp:sp modelId="{782D5A32-B31A-49B4-8CA4-61ECAEA8598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07E6B-6824-4B73-BEFB-1AC4FB693E4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1E809-D827-430B-929B-E2BC81D182D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Flux prochain SSIS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03DC-6A14-4193-8EC8-F68014A05E85}">
      <dsp:nvSpPr>
        <dsp:cNvPr id="0" name=""/>
        <dsp:cNvSpPr/>
      </dsp:nvSpPr>
      <dsp:spPr>
        <a:xfrm>
          <a:off x="3651566" y="874079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8DE6-ABE0-49AF-B4DC-A432472DCC53}">
      <dsp:nvSpPr>
        <dsp:cNvPr id="0" name=""/>
        <dsp:cNvSpPr/>
      </dsp:nvSpPr>
      <dsp:spPr>
        <a:xfrm>
          <a:off x="3151" y="2137561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Pour :</a:t>
          </a:r>
          <a:endParaRPr lang="en-US" sz="3000" kern="1200"/>
        </a:p>
      </dsp:txBody>
      <dsp:txXfrm>
        <a:off x="3151" y="2137561"/>
        <a:ext cx="3172499" cy="475875"/>
      </dsp:txXfrm>
    </dsp:sp>
    <dsp:sp modelId="{358B046E-F77C-475A-80B9-8176A3C2A651}">
      <dsp:nvSpPr>
        <dsp:cNvPr id="0" name=""/>
        <dsp:cNvSpPr/>
      </dsp:nvSpPr>
      <dsp:spPr>
        <a:xfrm>
          <a:off x="3151" y="2690706"/>
          <a:ext cx="3172499" cy="203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Finalisation assez efficace sur la réalisation des rapports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151" y="2690706"/>
        <a:ext cx="3172499" cy="2033857"/>
      </dsp:txXfrm>
    </dsp:sp>
    <dsp:sp modelId="{D1D73B83-FBEE-4F26-9898-09C48182988C}">
      <dsp:nvSpPr>
        <dsp:cNvPr id="0" name=""/>
        <dsp:cNvSpPr/>
      </dsp:nvSpPr>
      <dsp:spPr>
        <a:xfrm>
          <a:off x="231070" y="869449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72BC-1974-4630-9AB0-49ED2E0E6274}">
      <dsp:nvSpPr>
        <dsp:cNvPr id="0" name=""/>
        <dsp:cNvSpPr/>
      </dsp:nvSpPr>
      <dsp:spPr>
        <a:xfrm>
          <a:off x="3730839" y="2137561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Contre :</a:t>
          </a:r>
          <a:endParaRPr lang="en-US" sz="3000" kern="1200"/>
        </a:p>
      </dsp:txBody>
      <dsp:txXfrm>
        <a:off x="3730839" y="2137561"/>
        <a:ext cx="3172499" cy="475875"/>
      </dsp:txXfrm>
    </dsp:sp>
    <dsp:sp modelId="{2DE7F2A4-1168-4EF7-B4D9-042A4321E9A6}">
      <dsp:nvSpPr>
        <dsp:cNvPr id="0" name=""/>
        <dsp:cNvSpPr/>
      </dsp:nvSpPr>
      <dsp:spPr>
        <a:xfrm>
          <a:off x="3730839" y="2690706"/>
          <a:ext cx="3172499" cy="203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différents use case n’ont pas pu être finalisé à temps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Difficulté lors de la réalisation du CUBE OLAP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Problèmes d’estimation des temps : insertions des données sous-estimées, de même pour le CUBE</a:t>
          </a:r>
          <a:endParaRPr lang="en-US" sz="1700" kern="1200"/>
        </a:p>
      </dsp:txBody>
      <dsp:txXfrm>
        <a:off x="3730839" y="2690706"/>
        <a:ext cx="3172499" cy="2033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Stockage et reporting Niloc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9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C594BB-46BF-404E-84B4-AB1D52B59DF4}"/>
              </a:ext>
            </a:extLst>
          </p:cNvPr>
          <p:cNvSpPr txBox="1"/>
          <p:nvPr/>
        </p:nvSpPr>
        <p:spPr>
          <a:xfrm>
            <a:off x="174890" y="6376340"/>
            <a:ext cx="765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Bevilacqua</a:t>
            </a:r>
            <a:r>
              <a:rPr lang="fr-FR" dirty="0"/>
              <a:t> Romain, Ducret Robin, Gantelet Mathis, </a:t>
            </a:r>
            <a:r>
              <a:rPr lang="fr-FR" dirty="0" err="1"/>
              <a:t>Hode</a:t>
            </a:r>
            <a:r>
              <a:rPr lang="fr-FR" dirty="0"/>
              <a:t> Thomas, </a:t>
            </a:r>
            <a:r>
              <a:rPr lang="fr-FR" dirty="0" err="1"/>
              <a:t>Pacalet</a:t>
            </a:r>
            <a:r>
              <a:rPr lang="fr-FR" dirty="0"/>
              <a:t> Hugo</a:t>
            </a:r>
          </a:p>
        </p:txBody>
      </p: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 err="1"/>
              <a:t>Développement</a:t>
            </a:r>
            <a:r>
              <a:rPr lang="en-US" sz="4600" dirty="0"/>
              <a:t> – </a:t>
            </a:r>
            <a:r>
              <a:rPr lang="en-US" sz="4600" dirty="0" err="1"/>
              <a:t>création</a:t>
            </a:r>
            <a:r>
              <a:rPr lang="en-US" sz="4600" dirty="0"/>
              <a:t> trigger</a:t>
            </a:r>
          </a:p>
        </p:txBody>
      </p:sp>
      <p:grpSp>
        <p:nvGrpSpPr>
          <p:cNvPr id="97" name="Group 8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8" name="Rectangle 8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8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9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B4D4619C-D330-B082-7677-170C4B22F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r="11912" b="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02" name="Rectangle 9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34270D-B852-8C4C-D46C-B21DA339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r="45002"/>
          <a:stretch/>
        </p:blipFill>
        <p:spPr>
          <a:xfrm>
            <a:off x="5685810" y="1503446"/>
            <a:ext cx="5772684" cy="37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Développement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Insert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DCBE81D-4030-3F75-1274-4B1BC0F2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678241"/>
            <a:ext cx="5536001" cy="14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3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C90147-E90A-D34B-1D49-AD9A7E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5922492" y="2066545"/>
            <a:ext cx="5536001" cy="26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age 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FB4FA6C7-FBD4-B936-20C0-6BD7298F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3486759"/>
            <a:ext cx="11097349" cy="14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Administration BDD Suite</a:t>
            </a:r>
          </a:p>
        </p:txBody>
      </p:sp>
      <p:grpSp>
        <p:nvGrpSpPr>
          <p:cNvPr id="92" name="Group 8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69805F-4D0A-9158-81EE-EC8AA3C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2349325"/>
            <a:ext cx="3383280" cy="229355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BC7125-42E1-E5D7-BEA7-9BE74A52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2392085"/>
            <a:ext cx="3383280" cy="22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/>
              <a:t>Administration BDD Suite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F5BDD-2F50-9440-DD3E-8B7C7690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1" b="2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prestataire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D236E05-0D92-3472-E545-6E4B2DD56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 b="-3"/>
          <a:stretch/>
        </p:blipFill>
        <p:spPr>
          <a:xfrm>
            <a:off x="5922492" y="1395449"/>
            <a:ext cx="5536001" cy="399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733C1DD6-1690-C891-29C2-FA4228BB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105583"/>
            <a:ext cx="5536001" cy="2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Affichage des marges par type d’actions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9BFFF2BF-A449-30EA-8A6F-C69AB979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62684"/>
            <a:ext cx="7608304" cy="4203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2893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Délai moyen d’un prestataire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C08463A-A1D0-3B71-6AA6-73E566AD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821863"/>
            <a:ext cx="5536001" cy="3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OLAP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flou, Caractère coloré, léger, bleu&#10;&#10;Description générée automatiquement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r="17713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26841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0E919704-BA1B-0F33-0AB4-C67C5A52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733589"/>
            <a:ext cx="7608304" cy="34617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/>
              <a:t>Développement - Futur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057E90AC-266C-E286-AC64-4303A33F6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065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Agile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ligne, diagramme, pente, Tracé&#10;&#10;Description générée automatiquement">
            <a:extLst>
              <a:ext uri="{FF2B5EF4-FFF2-40B4-BE49-F238E27FC236}">
                <a16:creationId xmlns:a16="http://schemas.microsoft.com/office/drawing/2014/main" id="{86C120A5-B7A2-5E93-EBE6-3B87823E7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r="7487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B84F2AB-2FA0-CD3D-CB90-1EA68EE28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74148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612" y="2612821"/>
            <a:ext cx="5850534" cy="1632358"/>
          </a:xfrm>
        </p:spPr>
        <p:txBody>
          <a:bodyPr>
            <a:normAutofit/>
          </a:bodyPr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Contexte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Projet Niloc</a:t>
            </a:r>
          </a:p>
          <a:p>
            <a:r>
              <a:rPr lang="fr-FR" sz="1800"/>
              <a:t>Etablissement use case</a:t>
            </a:r>
          </a:p>
          <a:p>
            <a:r>
              <a:rPr lang="fr-FR" sz="1800"/>
              <a:t>Etablissement cahier des charges</a:t>
            </a:r>
          </a:p>
          <a:p>
            <a:r>
              <a:rPr lang="fr-FR" sz="1800"/>
              <a:t>Développement de la base</a:t>
            </a:r>
          </a:p>
          <a:p>
            <a:r>
              <a:rPr lang="fr-FR" sz="1800"/>
              <a:t>Développement de la BI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 descr="Graphique sur un document avec stylet">
            <a:extLst>
              <a:ext uri="{FF2B5EF4-FFF2-40B4-BE49-F238E27FC236}">
                <a16:creationId xmlns:a16="http://schemas.microsoft.com/office/drawing/2014/main" id="{95D9A4D8-A5B3-9BE7-7272-87681904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131607" y="650494"/>
            <a:ext cx="534028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Besoin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67EEC3BE-C5DE-6EB3-3E4E-0A7713EC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9F0E59-7945-2153-AF68-1A8C9F8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Digramme de GANT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ligne, texte, Tracé, Parallèle&#10;&#10;Description générée automatiquement">
            <a:extLst>
              <a:ext uri="{FF2B5EF4-FFF2-40B4-BE49-F238E27FC236}">
                <a16:creationId xmlns:a16="http://schemas.microsoft.com/office/drawing/2014/main" id="{89A9CEFD-C870-ADA7-8FE7-6211F2F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2732179"/>
            <a:ext cx="7608304" cy="14645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de données OLTP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880979" y="650494"/>
            <a:ext cx="5018548" cy="532414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5712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 - MCD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arallèle, Police&#10;&#10;Description générée automatiquement">
            <a:extLst>
              <a:ext uri="{FF2B5EF4-FFF2-40B4-BE49-F238E27FC236}">
                <a16:creationId xmlns:a16="http://schemas.microsoft.com/office/drawing/2014/main" id="{D9690058-63E3-F961-C914-2DA708B8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42" y="858525"/>
            <a:ext cx="3544096" cy="521190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Conception - MLD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A11A5ED5-ED7B-9B9D-27B8-B9E8B9A8D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7" r="2" b="148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 fontScale="90000"/>
          </a:bodyPr>
          <a:lstStyle/>
          <a:p>
            <a:r>
              <a:rPr lang="fr-FR" sz="3800" dirty="0"/>
              <a:t>Développement – création base</a:t>
            </a:r>
            <a:endParaRPr lang="en-GB" sz="3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6465BB-9C9F-E876-6F81-241C010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Création</a:t>
            </a:r>
            <a:r>
              <a:rPr lang="en-US" sz="2000" dirty="0"/>
              <a:t> de la base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B6A1FE8-563C-17F3-14C3-56F1218A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8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221</Words>
  <Application>Microsoft Office PowerPoint</Application>
  <PresentationFormat>Grand écran</PresentationFormat>
  <Paragraphs>59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Stockage et reporting Niloc</vt:lpstr>
      <vt:lpstr>Sommaire</vt:lpstr>
      <vt:lpstr>Contexte</vt:lpstr>
      <vt:lpstr>Besoin</vt:lpstr>
      <vt:lpstr>Organisation</vt:lpstr>
      <vt:lpstr>Base de données OLTP</vt:lpstr>
      <vt:lpstr>Conception - MCD</vt:lpstr>
      <vt:lpstr>Conception - MLD</vt:lpstr>
      <vt:lpstr>Développement – création base</vt:lpstr>
      <vt:lpstr>Développement – création trigger</vt:lpstr>
      <vt:lpstr>Développement – création vue</vt:lpstr>
      <vt:lpstr>Développement – Insert</vt:lpstr>
      <vt:lpstr>Administration BDD</vt:lpstr>
      <vt:lpstr>Administration BDD Suite</vt:lpstr>
      <vt:lpstr>Administration BDD Suite</vt:lpstr>
      <vt:lpstr>Administration BDD Suite</vt:lpstr>
      <vt:lpstr>Rapport Power Bi – Quantité d’action par prestataire</vt:lpstr>
      <vt:lpstr>Rapport Power Bi – Quantité d’action par type</vt:lpstr>
      <vt:lpstr>Rapport Power Bi – Affichage des marges par type d’actions</vt:lpstr>
      <vt:lpstr>Rapport Power Bi – Délai moyen d’un prestataire</vt:lpstr>
      <vt:lpstr>Base OLAP</vt:lpstr>
      <vt:lpstr>Conception</vt:lpstr>
      <vt:lpstr>Développement - Futur</vt:lpstr>
      <vt:lpstr>Méthode Agile</vt:lpstr>
      <vt:lpstr>Bilan personnel/ groupe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PACALET-KARLESKIND</cp:lastModifiedBy>
  <cp:revision>18</cp:revision>
  <dcterms:created xsi:type="dcterms:W3CDTF">2023-07-06T17:00:06Z</dcterms:created>
  <dcterms:modified xsi:type="dcterms:W3CDTF">2023-07-07T07:18:13Z</dcterms:modified>
</cp:coreProperties>
</file>