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7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7"/>
      <dgm:spPr/>
    </dgm:pt>
    <dgm:pt modelId="{CDF9EFA8-0027-4D88-951E-2CCFB8ABDBB0}" type="pres">
      <dgm:prSet presAssocID="{C98F4E9C-BF1E-40B0-B9E4-C459AF0851A5}" presName="vert1" presStyleCnt="0"/>
      <dgm:spPr/>
    </dgm:pt>
    <dgm:pt modelId="{90BF2EC2-F639-4C08-800A-EE7F05E3CCC7}" type="pres">
      <dgm:prSet presAssocID="{D8A0FD0E-6265-4178-BDE6-43732B857A60}" presName="thickLine" presStyleLbl="alignNode1" presStyleIdx="1" presStyleCnt="7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1" presStyleCnt="7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2" presStyleCnt="7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2" presStyleCnt="7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3" presStyleCnt="7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3" presStyleCnt="7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4" presStyleCnt="7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4" presStyleCnt="7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5" presStyleCnt="7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5" presStyleCnt="7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6" presStyleCnt="7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6" presStyleCnt="7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06536303-6307-4729-97DA-3BD62A445479}" type="presOf" srcId="{7AFF16B1-996B-4C95-8A74-3DA1AE322173}" destId="{EC1BD309-9047-4CF6-9501-FE2160B8CC7D}" srcOrd="0" destOrd="0" presId="urn:microsoft.com/office/officeart/2008/layout/LinedList"/>
    <dgm:cxn modelId="{2E55B808-E405-4AF7-9D32-5634823AF6AA}" type="presOf" srcId="{C98F4E9C-BF1E-40B0-B9E4-C459AF0851A5}" destId="{F9FF8D73-6281-4492-A15C-E36ABFE781F6}" srcOrd="0" destOrd="0" presId="urn:microsoft.com/office/officeart/2008/layout/LinedList"/>
    <dgm:cxn modelId="{05894C0C-E759-46B4-B080-89236308FF53}" type="presOf" srcId="{91E44337-F7B0-4E96-8343-4B1A57913487}" destId="{B1B4AFA5-BF6E-4DD5-B75F-21D9F86AE5FD}" srcOrd="0" destOrd="0" presId="urn:microsoft.com/office/officeart/2008/layout/LinedList"/>
    <dgm:cxn modelId="{AF0BD612-633C-4435-A115-25D055468FEF}" type="presOf" srcId="{D8A0FD0E-6265-4178-BDE6-43732B857A60}" destId="{CD6D2800-573D-45A0-9E2B-94AD0B0C0352}" srcOrd="0" destOrd="0" presId="urn:microsoft.com/office/officeart/2008/layout/LinedList"/>
    <dgm:cxn modelId="{ACCC701C-8A5B-4F9D-92D0-A9E4EE2A89D3}" srcId="{91E44337-F7B0-4E96-8343-4B1A57913487}" destId="{7AFF16B1-996B-4C95-8A74-3DA1AE322173}" srcOrd="2" destOrd="0" parTransId="{55142E57-FDD0-4E3E-A0B2-AD7BD13BAB39}" sibTransId="{F6C8EFDE-3798-4F57-B3B3-E95CCB90486D}"/>
    <dgm:cxn modelId="{EC14D943-E1C3-4B2A-8B21-6F56F4F5C29C}" srcId="{91E44337-F7B0-4E96-8343-4B1A57913487}" destId="{D8A0FD0E-6265-4178-BDE6-43732B857A60}" srcOrd="1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6" destOrd="0" parTransId="{A192AAFF-19AF-4294-8F70-D0D4E2E6B825}" sibTransId="{FD8542D2-0653-4692-A1C7-4587ECF60232}"/>
    <dgm:cxn modelId="{F97E0E74-F49B-42A0-BEC0-0FC431BA07AA}" srcId="{91E44337-F7B0-4E96-8343-4B1A57913487}" destId="{0CA60C97-733F-4A27-9EA1-33EEECF4C093}" srcOrd="3" destOrd="0" parTransId="{B86AEBB3-265F-423B-A6D4-C071E4AF2A1A}" sibTransId="{F8F58BC0-3496-44E6-BFCA-2AAEB895C2A2}"/>
    <dgm:cxn modelId="{2C34D383-AE35-4447-8720-405902865E8A}" srcId="{91E44337-F7B0-4E96-8343-4B1A57913487}" destId="{8D9D3835-F3A1-4054-B877-622111A47183}" srcOrd="5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310B6598-6675-498F-B283-C5FB0EADB7FE}" type="presOf" srcId="{93DE55A9-6846-4D0A-A014-DD0F34DFF078}" destId="{F714641B-0906-4DDD-8386-FD696572A793}" srcOrd="0" destOrd="0" presId="urn:microsoft.com/office/officeart/2008/layout/LinedList"/>
    <dgm:cxn modelId="{2773EFA8-1BA1-4787-969B-792EA7E49AA2}" type="presOf" srcId="{8D9D3835-F3A1-4054-B877-622111A47183}" destId="{1484B636-2BBD-4EFA-B006-04726D2B649B}" srcOrd="0" destOrd="0" presId="urn:microsoft.com/office/officeart/2008/layout/LinedList"/>
    <dgm:cxn modelId="{9A7456AA-DA28-4265-B58D-0AE28B73AD9B}" type="presOf" srcId="{0CA60C97-733F-4A27-9EA1-33EEECF4C093}" destId="{397F8DD0-BE9E-4D83-B62F-6D237E444A50}" srcOrd="0" destOrd="0" presId="urn:microsoft.com/office/officeart/2008/layout/LinedList"/>
    <dgm:cxn modelId="{3491ADB6-89B6-4A76-BC9B-1EE0C46C2517}" srcId="{91E44337-F7B0-4E96-8343-4B1A57913487}" destId="{2695DA4D-1FF6-4CD9-9431-CD664D66F26E}" srcOrd="4" destOrd="0" parTransId="{623ECB63-BBF3-4C3B-A6FC-40260883FA5C}" sibTransId="{309F1F70-EB0D-4E39-8821-56797CF4531D}"/>
    <dgm:cxn modelId="{7C190ED8-5D06-4CC0-942B-75E3CDDE321A}" type="presOf" srcId="{2695DA4D-1FF6-4CD9-9431-CD664D66F26E}" destId="{25E28051-8A0D-4AEF-9661-1CC840493B46}" srcOrd="0" destOrd="0" presId="urn:microsoft.com/office/officeart/2008/layout/LinedList"/>
    <dgm:cxn modelId="{A6489424-237C-43E4-A2ED-F0B0DF53158D}" type="presParOf" srcId="{B1B4AFA5-BF6E-4DD5-B75F-21D9F86AE5FD}" destId="{2DCDDAFC-E0E3-4E30-BAC1-0C677BB9370C}" srcOrd="0" destOrd="0" presId="urn:microsoft.com/office/officeart/2008/layout/LinedList"/>
    <dgm:cxn modelId="{1E3A4812-F2AB-4338-93E5-436BE0DBEEAC}" type="presParOf" srcId="{B1B4AFA5-BF6E-4DD5-B75F-21D9F86AE5FD}" destId="{B77A74A1-C76D-48D5-AC26-71A1B8726B7E}" srcOrd="1" destOrd="0" presId="urn:microsoft.com/office/officeart/2008/layout/LinedList"/>
    <dgm:cxn modelId="{B6B0DC8B-E6A8-45BD-AB7F-733D91E7CBC6}" type="presParOf" srcId="{B77A74A1-C76D-48D5-AC26-71A1B8726B7E}" destId="{F9FF8D73-6281-4492-A15C-E36ABFE781F6}" srcOrd="0" destOrd="0" presId="urn:microsoft.com/office/officeart/2008/layout/LinedList"/>
    <dgm:cxn modelId="{9D135BC0-67C2-4BD7-BB35-5B3D1A181EBD}" type="presParOf" srcId="{B77A74A1-C76D-48D5-AC26-71A1B8726B7E}" destId="{CDF9EFA8-0027-4D88-951E-2CCFB8ABDBB0}" srcOrd="1" destOrd="0" presId="urn:microsoft.com/office/officeart/2008/layout/LinedList"/>
    <dgm:cxn modelId="{6D342A6C-1FEC-4B0F-BA4C-E71957527C1F}" type="presParOf" srcId="{B1B4AFA5-BF6E-4DD5-B75F-21D9F86AE5FD}" destId="{90BF2EC2-F639-4C08-800A-EE7F05E3CCC7}" srcOrd="2" destOrd="0" presId="urn:microsoft.com/office/officeart/2008/layout/LinedList"/>
    <dgm:cxn modelId="{AEC99868-4D33-4561-BCCF-0D12B9330BEF}" type="presParOf" srcId="{B1B4AFA5-BF6E-4DD5-B75F-21D9F86AE5FD}" destId="{7B5E51B1-CE28-431C-B4F5-D1606F2DA5E2}" srcOrd="3" destOrd="0" presId="urn:microsoft.com/office/officeart/2008/layout/LinedList"/>
    <dgm:cxn modelId="{F756BD55-4BCE-497B-A9A4-1FBF7EFD1E50}" type="presParOf" srcId="{7B5E51B1-CE28-431C-B4F5-D1606F2DA5E2}" destId="{CD6D2800-573D-45A0-9E2B-94AD0B0C0352}" srcOrd="0" destOrd="0" presId="urn:microsoft.com/office/officeart/2008/layout/LinedList"/>
    <dgm:cxn modelId="{0E4F2243-CCF5-4787-84F3-E9F8CE269AEA}" type="presParOf" srcId="{7B5E51B1-CE28-431C-B4F5-D1606F2DA5E2}" destId="{22D3FDF2-91BC-4E8F-956F-638257D8ED0D}" srcOrd="1" destOrd="0" presId="urn:microsoft.com/office/officeart/2008/layout/LinedList"/>
    <dgm:cxn modelId="{0B9275A0-630F-40D9-8294-E506E43F22AD}" type="presParOf" srcId="{B1B4AFA5-BF6E-4DD5-B75F-21D9F86AE5FD}" destId="{06B8224B-32F4-4C0E-BA92-8A7B19426516}" srcOrd="4" destOrd="0" presId="urn:microsoft.com/office/officeart/2008/layout/LinedList"/>
    <dgm:cxn modelId="{50743938-4F3E-46C2-BBBE-030A80E69B3F}" type="presParOf" srcId="{B1B4AFA5-BF6E-4DD5-B75F-21D9F86AE5FD}" destId="{6C6933E4-999E-40DB-9FF7-52684C75A035}" srcOrd="5" destOrd="0" presId="urn:microsoft.com/office/officeart/2008/layout/LinedList"/>
    <dgm:cxn modelId="{2D921D31-2F41-486B-8F82-8CF3E7125593}" type="presParOf" srcId="{6C6933E4-999E-40DB-9FF7-52684C75A035}" destId="{EC1BD309-9047-4CF6-9501-FE2160B8CC7D}" srcOrd="0" destOrd="0" presId="urn:microsoft.com/office/officeart/2008/layout/LinedList"/>
    <dgm:cxn modelId="{820AC3C8-9FEA-4123-8042-36C3917371DD}" type="presParOf" srcId="{6C6933E4-999E-40DB-9FF7-52684C75A035}" destId="{EAD5A70C-AFB1-4378-B34A-44BD3DBA5D08}" srcOrd="1" destOrd="0" presId="urn:microsoft.com/office/officeart/2008/layout/LinedList"/>
    <dgm:cxn modelId="{2AA4CCF3-9AED-4218-AC95-419AE5C47889}" type="presParOf" srcId="{B1B4AFA5-BF6E-4DD5-B75F-21D9F86AE5FD}" destId="{08DCA1EC-6FDD-438B-B6AB-3ACAF1B28244}" srcOrd="6" destOrd="0" presId="urn:microsoft.com/office/officeart/2008/layout/LinedList"/>
    <dgm:cxn modelId="{FE34ADA4-818E-4671-9605-6ED8114609CB}" type="presParOf" srcId="{B1B4AFA5-BF6E-4DD5-B75F-21D9F86AE5FD}" destId="{5F54C4EC-AA16-4083-B70D-83CE34634A2B}" srcOrd="7" destOrd="0" presId="urn:microsoft.com/office/officeart/2008/layout/LinedList"/>
    <dgm:cxn modelId="{370ABD51-22EA-4F03-8E17-B0DFF3970F2D}" type="presParOf" srcId="{5F54C4EC-AA16-4083-B70D-83CE34634A2B}" destId="{397F8DD0-BE9E-4D83-B62F-6D237E444A50}" srcOrd="0" destOrd="0" presId="urn:microsoft.com/office/officeart/2008/layout/LinedList"/>
    <dgm:cxn modelId="{E339B50C-A984-4D3D-B84E-40AE1A873F2C}" type="presParOf" srcId="{5F54C4EC-AA16-4083-B70D-83CE34634A2B}" destId="{6F6A4737-DFEE-4545-8E46-DE6411B27BBD}" srcOrd="1" destOrd="0" presId="urn:microsoft.com/office/officeart/2008/layout/LinedList"/>
    <dgm:cxn modelId="{DE224AB0-931E-45DD-9C88-3A4F7CB69A3E}" type="presParOf" srcId="{B1B4AFA5-BF6E-4DD5-B75F-21D9F86AE5FD}" destId="{4BFE59ED-523D-4E21-AC3C-4B8744BCC63C}" srcOrd="8" destOrd="0" presId="urn:microsoft.com/office/officeart/2008/layout/LinedList"/>
    <dgm:cxn modelId="{D33061FA-372A-4D15-B9A8-04188EBEA50C}" type="presParOf" srcId="{B1B4AFA5-BF6E-4DD5-B75F-21D9F86AE5FD}" destId="{7DE1053E-1766-44E5-B3E7-E7CB30737836}" srcOrd="9" destOrd="0" presId="urn:microsoft.com/office/officeart/2008/layout/LinedList"/>
    <dgm:cxn modelId="{6ECF885F-B274-424B-AE28-31FAE781BC06}" type="presParOf" srcId="{7DE1053E-1766-44E5-B3E7-E7CB30737836}" destId="{25E28051-8A0D-4AEF-9661-1CC840493B46}" srcOrd="0" destOrd="0" presId="urn:microsoft.com/office/officeart/2008/layout/LinedList"/>
    <dgm:cxn modelId="{6B61250D-FABF-4B2B-9C5D-8688D8C15B04}" type="presParOf" srcId="{7DE1053E-1766-44E5-B3E7-E7CB30737836}" destId="{0E40FF42-2746-4FE7-BC91-B581A5520B97}" srcOrd="1" destOrd="0" presId="urn:microsoft.com/office/officeart/2008/layout/LinedList"/>
    <dgm:cxn modelId="{6055B9A7-6F30-406A-BC01-5EC95E803628}" type="presParOf" srcId="{B1B4AFA5-BF6E-4DD5-B75F-21D9F86AE5FD}" destId="{87AA8874-EFDA-4FFB-B73A-677D1B7127DE}" srcOrd="10" destOrd="0" presId="urn:microsoft.com/office/officeart/2008/layout/LinedList"/>
    <dgm:cxn modelId="{5D5010C0-4E52-45CC-91F2-3449311EFD06}" type="presParOf" srcId="{B1B4AFA5-BF6E-4DD5-B75F-21D9F86AE5FD}" destId="{2E6600D1-6D30-4D28-92C2-4ADF7FE579BC}" srcOrd="11" destOrd="0" presId="urn:microsoft.com/office/officeart/2008/layout/LinedList"/>
    <dgm:cxn modelId="{8365A0AF-C745-4AD9-80DD-8AAACD221B8D}" type="presParOf" srcId="{2E6600D1-6D30-4D28-92C2-4ADF7FE579BC}" destId="{1484B636-2BBD-4EFA-B006-04726D2B649B}" srcOrd="0" destOrd="0" presId="urn:microsoft.com/office/officeart/2008/layout/LinedList"/>
    <dgm:cxn modelId="{4F78FF39-9A44-4DB6-A907-E6B21426767B}" type="presParOf" srcId="{2E6600D1-6D30-4D28-92C2-4ADF7FE579BC}" destId="{392F6AE0-33B6-4A70-BBE4-A53840D85FB0}" srcOrd="1" destOrd="0" presId="urn:microsoft.com/office/officeart/2008/layout/LinedList"/>
    <dgm:cxn modelId="{12FC7A22-8A9F-481F-987D-D86B0BE8DCDC}" type="presParOf" srcId="{B1B4AFA5-BF6E-4DD5-B75F-21D9F86AE5FD}" destId="{4FB4B6DB-25A1-44E2-B4FC-45B871970C96}" srcOrd="12" destOrd="0" presId="urn:microsoft.com/office/officeart/2008/layout/LinedList"/>
    <dgm:cxn modelId="{B9C45B42-EA2D-4F80-833B-4A6FB1AD66D8}" type="presParOf" srcId="{B1B4AFA5-BF6E-4DD5-B75F-21D9F86AE5FD}" destId="{4BAC8BA6-24B0-48BD-8E12-8A84472081B2}" srcOrd="13" destOrd="0" presId="urn:microsoft.com/office/officeart/2008/layout/LinedList"/>
    <dgm:cxn modelId="{AA46048B-07D8-406E-8562-5F5E98619A32}" type="presParOf" srcId="{4BAC8BA6-24B0-48BD-8E12-8A84472081B2}" destId="{F714641B-0906-4DDD-8386-FD696572A793}" srcOrd="0" destOrd="0" presId="urn:microsoft.com/office/officeart/2008/layout/LinedList"/>
    <dgm:cxn modelId="{D3EB85CB-3509-483A-948D-1A9A4CC025A4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MCD,MLD,…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/>
            <a:t>Développement</a:t>
          </a:r>
          <a:endParaRPr lang="en-US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696BC5D1-ACDA-4C82-8D24-0350654F7CBD}">
      <dgm:prSet/>
      <dgm:spPr/>
      <dgm:t>
        <a:bodyPr/>
        <a:lstStyle/>
        <a:p>
          <a:r>
            <a:rPr lang="fr-FR" dirty="0"/>
            <a:t>Script SQL de création (Importance first)</a:t>
          </a:r>
          <a:endParaRPr lang="en-US" dirty="0"/>
        </a:p>
      </dgm:t>
    </dgm:pt>
    <dgm:pt modelId="{1FDB791D-E2FC-48F6-84CF-D7626C0A683E}" type="parTrans" cxnId="{80401FFE-27F7-474A-96F5-6652B9321E91}">
      <dgm:prSet/>
      <dgm:spPr/>
      <dgm:t>
        <a:bodyPr/>
        <a:lstStyle/>
        <a:p>
          <a:endParaRPr lang="en-US"/>
        </a:p>
      </dgm:t>
    </dgm:pt>
    <dgm:pt modelId="{027E2F46-F65A-4AAF-836F-5B86F0217711}" type="sibTrans" cxnId="{80401FFE-27F7-474A-96F5-6652B9321E91}">
      <dgm:prSet/>
      <dgm:spPr/>
      <dgm:t>
        <a:bodyPr/>
        <a:lstStyle/>
        <a:p>
          <a:endParaRPr lang="en-US"/>
        </a:p>
      </dgm:t>
    </dgm:pt>
    <dgm:pt modelId="{E74EF213-DB7C-40D5-B9B4-AAD20BE79AAF}">
      <dgm:prSet/>
      <dgm:spPr/>
      <dgm:t>
        <a:bodyPr/>
        <a:lstStyle/>
        <a:p>
          <a:r>
            <a:rPr lang="fr-FR"/>
            <a:t>Triggers (1 ou 2)</a:t>
          </a:r>
          <a:endParaRPr lang="en-US"/>
        </a:p>
      </dgm:t>
    </dgm:pt>
    <dgm:pt modelId="{F8310E48-CE09-4405-84C6-EF6715CD25DF}" type="parTrans" cxnId="{29F4DDDF-CE0D-4276-9DEF-7D58BA348FFA}">
      <dgm:prSet/>
      <dgm:spPr/>
      <dgm:t>
        <a:bodyPr/>
        <a:lstStyle/>
        <a:p>
          <a:endParaRPr lang="en-US"/>
        </a:p>
      </dgm:t>
    </dgm:pt>
    <dgm:pt modelId="{89C346F1-BCED-4E5F-91FD-EA4959AEE06E}" type="sibTrans" cxnId="{29F4DDDF-CE0D-4276-9DEF-7D58BA348FFA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/>
            <a:t>Administration BDD (Je te me le récap : si j’ai oublié appel moi : 0638564511)</a:t>
          </a:r>
          <a:endParaRPr lang="en-US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/>
            <a:t>Liste rapports et choix technique (Met que des titres pour la plupart des diapo. Il faut juste du visuel on prépare le texte demain, on justifiera les choix technique à c moment là)</a:t>
          </a:r>
          <a:endParaRPr lang="en-US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9D60F9FF-FA88-43CE-89DB-1DD4969EAA92}">
      <dgm:prSet/>
      <dgm:spPr/>
      <dgm:t>
        <a:bodyPr/>
        <a:lstStyle/>
        <a:p>
          <a:r>
            <a:rPr lang="fr-FR" dirty="0"/>
            <a:t>SQL Insertion (</a:t>
          </a:r>
          <a:r>
            <a:rPr lang="fr-FR" dirty="0" err="1"/>
            <a:t>exmple</a:t>
          </a:r>
          <a:r>
            <a:rPr lang="fr-FR" dirty="0"/>
            <a:t>, comme toujours : </a:t>
          </a:r>
          <a:r>
            <a:rPr lang="fr-FR" dirty="0" err="1"/>
            <a:t>leger</a:t>
          </a:r>
          <a:r>
            <a:rPr lang="fr-FR" dirty="0"/>
            <a:t> !! Mets un exemple facilement </a:t>
          </a:r>
          <a:r>
            <a:rPr lang="fr-FR" dirty="0" err="1"/>
            <a:t>expliquable</a:t>
          </a:r>
          <a:r>
            <a:rPr lang="fr-FR" dirty="0"/>
            <a:t>)</a:t>
          </a:r>
          <a:endParaRPr lang="en-US" dirty="0"/>
        </a:p>
      </dgm:t>
    </dgm:pt>
    <dgm:pt modelId="{7FE31EB6-C736-4C04-8F25-F5FEB7C53CCF}" type="sibTrans" cxnId="{8EB17A8A-CA90-4595-9B1E-5638D79B12BA}">
      <dgm:prSet/>
      <dgm:spPr/>
      <dgm:t>
        <a:bodyPr/>
        <a:lstStyle/>
        <a:p>
          <a:endParaRPr lang="en-US"/>
        </a:p>
      </dgm:t>
    </dgm:pt>
    <dgm:pt modelId="{3320FAAC-0D58-407B-8633-6EE56D3F4458}" type="parTrans" cxnId="{8EB17A8A-CA90-4595-9B1E-5638D79B12BA}">
      <dgm:prSet/>
      <dgm:spPr/>
      <dgm:t>
        <a:bodyPr/>
        <a:lstStyle/>
        <a:p>
          <a:endParaRPr lang="en-US"/>
        </a:p>
      </dgm:t>
    </dgm:pt>
    <dgm:pt modelId="{CAFBDAC7-8EEA-4F4D-8505-F16B830AF75E}" type="pres">
      <dgm:prSet presAssocID="{68707535-D2FB-41FC-A0BF-BB6D332A5CC0}" presName="outerComposite" presStyleCnt="0">
        <dgm:presLayoutVars>
          <dgm:chMax val="5"/>
          <dgm:dir/>
          <dgm:resizeHandles val="exact"/>
        </dgm:presLayoutVars>
      </dgm:prSet>
      <dgm:spPr/>
    </dgm:pt>
    <dgm:pt modelId="{8D88C7EC-7C80-4898-9507-43A0A752DEC4}" type="pres">
      <dgm:prSet presAssocID="{68707535-D2FB-41FC-A0BF-BB6D332A5CC0}" presName="dummyMaxCanvas" presStyleCnt="0">
        <dgm:presLayoutVars/>
      </dgm:prSet>
      <dgm:spPr/>
    </dgm:pt>
    <dgm:pt modelId="{BC5FEC21-0FFD-4277-AF80-C89BE1B4D004}" type="pres">
      <dgm:prSet presAssocID="{68707535-D2FB-41FC-A0BF-BB6D332A5CC0}" presName="FourNodes_1" presStyleLbl="node1" presStyleIdx="0" presStyleCnt="4">
        <dgm:presLayoutVars>
          <dgm:bulletEnabled val="1"/>
        </dgm:presLayoutVars>
      </dgm:prSet>
      <dgm:spPr/>
    </dgm:pt>
    <dgm:pt modelId="{0D9C4899-B617-47E5-9039-3FA0E8AEF10C}" type="pres">
      <dgm:prSet presAssocID="{68707535-D2FB-41FC-A0BF-BB6D332A5CC0}" presName="FourNodes_2" presStyleLbl="node1" presStyleIdx="1" presStyleCnt="4">
        <dgm:presLayoutVars>
          <dgm:bulletEnabled val="1"/>
        </dgm:presLayoutVars>
      </dgm:prSet>
      <dgm:spPr/>
    </dgm:pt>
    <dgm:pt modelId="{CA603819-C92F-469B-B89D-544E42727641}" type="pres">
      <dgm:prSet presAssocID="{68707535-D2FB-41FC-A0BF-BB6D332A5CC0}" presName="FourNodes_3" presStyleLbl="node1" presStyleIdx="2" presStyleCnt="4">
        <dgm:presLayoutVars>
          <dgm:bulletEnabled val="1"/>
        </dgm:presLayoutVars>
      </dgm:prSet>
      <dgm:spPr/>
    </dgm:pt>
    <dgm:pt modelId="{1D3050CA-BB8B-403F-9ED2-C13B474091C7}" type="pres">
      <dgm:prSet presAssocID="{68707535-D2FB-41FC-A0BF-BB6D332A5CC0}" presName="FourNodes_4" presStyleLbl="node1" presStyleIdx="3" presStyleCnt="4">
        <dgm:presLayoutVars>
          <dgm:bulletEnabled val="1"/>
        </dgm:presLayoutVars>
      </dgm:prSet>
      <dgm:spPr/>
    </dgm:pt>
    <dgm:pt modelId="{9B540470-1364-44CD-B5F8-D2733FA60F27}" type="pres">
      <dgm:prSet presAssocID="{68707535-D2FB-41FC-A0BF-BB6D332A5CC0}" presName="FourConn_1-2" presStyleLbl="fgAccFollowNode1" presStyleIdx="0" presStyleCnt="3">
        <dgm:presLayoutVars>
          <dgm:bulletEnabled val="1"/>
        </dgm:presLayoutVars>
      </dgm:prSet>
      <dgm:spPr/>
    </dgm:pt>
    <dgm:pt modelId="{03C48735-0941-4DB8-8979-FEFEC6BDB01B}" type="pres">
      <dgm:prSet presAssocID="{68707535-D2FB-41FC-A0BF-BB6D332A5CC0}" presName="FourConn_2-3" presStyleLbl="fgAccFollowNode1" presStyleIdx="1" presStyleCnt="3">
        <dgm:presLayoutVars>
          <dgm:bulletEnabled val="1"/>
        </dgm:presLayoutVars>
      </dgm:prSet>
      <dgm:spPr/>
    </dgm:pt>
    <dgm:pt modelId="{8FB1C91F-8733-4B63-A3E3-66363CDCEF59}" type="pres">
      <dgm:prSet presAssocID="{68707535-D2FB-41FC-A0BF-BB6D332A5CC0}" presName="FourConn_3-4" presStyleLbl="fgAccFollowNode1" presStyleIdx="2" presStyleCnt="3">
        <dgm:presLayoutVars>
          <dgm:bulletEnabled val="1"/>
        </dgm:presLayoutVars>
      </dgm:prSet>
      <dgm:spPr/>
    </dgm:pt>
    <dgm:pt modelId="{9F0EEB42-76C5-454D-8041-B602D3C22909}" type="pres">
      <dgm:prSet presAssocID="{68707535-D2FB-41FC-A0BF-BB6D332A5CC0}" presName="FourNodes_1_text" presStyleLbl="node1" presStyleIdx="3" presStyleCnt="4">
        <dgm:presLayoutVars>
          <dgm:bulletEnabled val="1"/>
        </dgm:presLayoutVars>
      </dgm:prSet>
      <dgm:spPr/>
    </dgm:pt>
    <dgm:pt modelId="{99251FEC-6BD8-4EF2-85A6-7974D0B74220}" type="pres">
      <dgm:prSet presAssocID="{68707535-D2FB-41FC-A0BF-BB6D332A5CC0}" presName="FourNodes_2_text" presStyleLbl="node1" presStyleIdx="3" presStyleCnt="4">
        <dgm:presLayoutVars>
          <dgm:bulletEnabled val="1"/>
        </dgm:presLayoutVars>
      </dgm:prSet>
      <dgm:spPr/>
    </dgm:pt>
    <dgm:pt modelId="{B9BB4814-5798-4FE3-B653-55971372D981}" type="pres">
      <dgm:prSet presAssocID="{68707535-D2FB-41FC-A0BF-BB6D332A5CC0}" presName="FourNodes_3_text" presStyleLbl="node1" presStyleIdx="3" presStyleCnt="4">
        <dgm:presLayoutVars>
          <dgm:bulletEnabled val="1"/>
        </dgm:presLayoutVars>
      </dgm:prSet>
      <dgm:spPr/>
    </dgm:pt>
    <dgm:pt modelId="{6324DB00-E87A-4FFB-B446-FED58F40600B}" type="pres">
      <dgm:prSet presAssocID="{68707535-D2FB-41FC-A0BF-BB6D332A5C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A92F33-3E89-4DFA-A868-02B2BCBDEF12}" type="presOf" srcId="{E74EF213-DB7C-40D5-B9B4-AAD20BE79AAF}" destId="{99251FEC-6BD8-4EF2-85A6-7974D0B74220}" srcOrd="1" destOrd="3" presId="urn:microsoft.com/office/officeart/2005/8/layout/vProcess5"/>
    <dgm:cxn modelId="{C451F533-4A8F-4825-A31C-CF7510DEA2B1}" type="presOf" srcId="{63FB441F-0457-4246-BA57-E176C3ECFF10}" destId="{0D9C4899-B617-47E5-9039-3FA0E8AEF10C}" srcOrd="0" destOrd="0" presId="urn:microsoft.com/office/officeart/2005/8/layout/vProcess5"/>
    <dgm:cxn modelId="{0B70073D-F91F-499C-A0F0-61A2D0A19574}" srcId="{68707535-D2FB-41FC-A0BF-BB6D332A5CC0}" destId="{281E5259-DDFD-46F6-ADDC-C999E6729CBF}" srcOrd="3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2" destOrd="0" parTransId="{37EFB77A-87E3-43C2-A6B8-94F7FE7EE693}" sibTransId="{06B26247-F031-4FCB-9F88-671A84C02CE9}"/>
    <dgm:cxn modelId="{62FAA761-E32A-4300-AE83-5FE7EBE9463D}" type="presOf" srcId="{92DB22D7-1557-45EF-8906-8D126CB0E656}" destId="{9B540470-1364-44CD-B5F8-D2733FA60F27}" srcOrd="0" destOrd="0" presId="urn:microsoft.com/office/officeart/2005/8/layout/vProcess5"/>
    <dgm:cxn modelId="{A5A31844-F1E6-4167-8E6F-1F2D6469A2CE}" type="presOf" srcId="{281E5259-DDFD-46F6-ADDC-C999E6729CBF}" destId="{1D3050CA-BB8B-403F-9ED2-C13B474091C7}" srcOrd="0" destOrd="0" presId="urn:microsoft.com/office/officeart/2005/8/layout/vProcess5"/>
    <dgm:cxn modelId="{26487F48-26A5-4486-9D0F-E9972066AED8}" type="presOf" srcId="{A7AB752F-D5CB-46DE-92C1-7CFC32E6C408}" destId="{B9BB4814-5798-4FE3-B653-55971372D981}" srcOrd="1" destOrd="0" presId="urn:microsoft.com/office/officeart/2005/8/layout/vProcess5"/>
    <dgm:cxn modelId="{C907214B-3C96-4DFC-958A-79F907AB8098}" type="presOf" srcId="{5F3B789C-CA29-4FDC-9EBD-0D7D26246C00}" destId="{03C48735-0941-4DB8-8979-FEFEC6BDB01B}" srcOrd="0" destOrd="0" presId="urn:microsoft.com/office/officeart/2005/8/layout/vProcess5"/>
    <dgm:cxn modelId="{9F7A7055-7796-4EDD-9BD6-4F59C8465816}" type="presOf" srcId="{E74EF213-DB7C-40D5-B9B4-AAD20BE79AAF}" destId="{0D9C4899-B617-47E5-9039-3FA0E8AEF10C}" srcOrd="0" destOrd="3" presId="urn:microsoft.com/office/officeart/2005/8/layout/vProcess5"/>
    <dgm:cxn modelId="{A21A2577-DDAB-4436-8049-A9D1F0F89841}" type="presOf" srcId="{9C78C544-F2D0-458D-AB92-315D0FAE550C}" destId="{9F0EEB42-76C5-454D-8041-B602D3C22909}" srcOrd="1" destOrd="0" presId="urn:microsoft.com/office/officeart/2005/8/layout/vProcess5"/>
    <dgm:cxn modelId="{1ACB6857-A7EC-4238-A13B-813AC7401F72}" type="presOf" srcId="{9C78C544-F2D0-458D-AB92-315D0FAE550C}" destId="{BC5FEC21-0FFD-4277-AF80-C89BE1B4D004}" srcOrd="0" destOrd="0" presId="urn:microsoft.com/office/officeart/2005/8/layout/vProcess5"/>
    <dgm:cxn modelId="{E334D97A-F40A-42C1-8F7E-134DE2A35DF5}" type="presOf" srcId="{63FB441F-0457-4246-BA57-E176C3ECFF10}" destId="{99251FEC-6BD8-4EF2-85A6-7974D0B74220}" srcOrd="1" destOrd="0" presId="urn:microsoft.com/office/officeart/2005/8/layout/vProcess5"/>
    <dgm:cxn modelId="{F4AFCB85-5320-4623-95CA-454E253F0A85}" type="presOf" srcId="{06B26247-F031-4FCB-9F88-671A84C02CE9}" destId="{8FB1C91F-8733-4B63-A3E3-66363CDCEF59}" srcOrd="0" destOrd="0" presId="urn:microsoft.com/office/officeart/2005/8/layout/vProcess5"/>
    <dgm:cxn modelId="{8EB17A8A-CA90-4595-9B1E-5638D79B12BA}" srcId="{63FB441F-0457-4246-BA57-E176C3ECFF10}" destId="{9D60F9FF-FA88-43CE-89DB-1DD4969EAA92}" srcOrd="1" destOrd="0" parTransId="{3320FAAC-0D58-407B-8633-6EE56D3F4458}" sibTransId="{7FE31EB6-C736-4C04-8F25-F5FEB7C53CCF}"/>
    <dgm:cxn modelId="{85F3898F-397B-42E5-8539-C2C3873FE2DB}" type="presOf" srcId="{68707535-D2FB-41FC-A0BF-BB6D332A5CC0}" destId="{CAFBDAC7-8EEA-4F4D-8505-F16B830AF75E}" srcOrd="0" destOrd="0" presId="urn:microsoft.com/office/officeart/2005/8/layout/vProcess5"/>
    <dgm:cxn modelId="{D01DA9A0-7131-4AE8-A075-CBDC733CC468}" srcId="{68707535-D2FB-41FC-A0BF-BB6D332A5CC0}" destId="{63FB441F-0457-4246-BA57-E176C3ECFF10}" srcOrd="1" destOrd="0" parTransId="{736BB6B2-6DFF-4BE1-AFB6-490B3CD52140}" sibTransId="{5F3B789C-CA29-4FDC-9EBD-0D7D26246C00}"/>
    <dgm:cxn modelId="{B6A499B2-DC96-4210-99CA-28FB05424BD3}" srcId="{68707535-D2FB-41FC-A0BF-BB6D332A5CC0}" destId="{9C78C544-F2D0-458D-AB92-315D0FAE550C}" srcOrd="0" destOrd="0" parTransId="{3D8A5136-C817-4AB9-B05F-4A2A950E2FF2}" sibTransId="{92DB22D7-1557-45EF-8906-8D126CB0E656}"/>
    <dgm:cxn modelId="{A57F03B4-611C-4961-AD0C-EF87238FDC03}" type="presOf" srcId="{696BC5D1-ACDA-4C82-8D24-0350654F7CBD}" destId="{99251FEC-6BD8-4EF2-85A6-7974D0B74220}" srcOrd="1" destOrd="1" presId="urn:microsoft.com/office/officeart/2005/8/layout/vProcess5"/>
    <dgm:cxn modelId="{CD18E9B9-CD29-4C6D-B8D5-9C5B9269F210}" type="presOf" srcId="{9D60F9FF-FA88-43CE-89DB-1DD4969EAA92}" destId="{99251FEC-6BD8-4EF2-85A6-7974D0B74220}" srcOrd="1" destOrd="2" presId="urn:microsoft.com/office/officeart/2005/8/layout/vProcess5"/>
    <dgm:cxn modelId="{26FCE1BD-814F-47EF-8CED-5844D8F18001}" type="presOf" srcId="{A7AB752F-D5CB-46DE-92C1-7CFC32E6C408}" destId="{CA603819-C92F-469B-B89D-544E42727641}" srcOrd="0" destOrd="0" presId="urn:microsoft.com/office/officeart/2005/8/layout/vProcess5"/>
    <dgm:cxn modelId="{20A6DDC0-63F7-477F-B530-859B05252B19}" type="presOf" srcId="{9D60F9FF-FA88-43CE-89DB-1DD4969EAA92}" destId="{0D9C4899-B617-47E5-9039-3FA0E8AEF10C}" srcOrd="0" destOrd="2" presId="urn:microsoft.com/office/officeart/2005/8/layout/vProcess5"/>
    <dgm:cxn modelId="{EC38BCD3-A8F8-47E7-8FDD-D26259D6FC64}" type="presOf" srcId="{696BC5D1-ACDA-4C82-8D24-0350654F7CBD}" destId="{0D9C4899-B617-47E5-9039-3FA0E8AEF10C}" srcOrd="0" destOrd="1" presId="urn:microsoft.com/office/officeart/2005/8/layout/vProcess5"/>
    <dgm:cxn modelId="{29F4DDDF-CE0D-4276-9DEF-7D58BA348FFA}" srcId="{63FB441F-0457-4246-BA57-E176C3ECFF10}" destId="{E74EF213-DB7C-40D5-B9B4-AAD20BE79AAF}" srcOrd="2" destOrd="0" parTransId="{F8310E48-CE09-4405-84C6-EF6715CD25DF}" sibTransId="{89C346F1-BCED-4E5F-91FD-EA4959AEE06E}"/>
    <dgm:cxn modelId="{BD4139E0-9C6C-4DB0-8F3F-B579EB73A3DD}" type="presOf" srcId="{281E5259-DDFD-46F6-ADDC-C999E6729CBF}" destId="{6324DB00-E87A-4FFB-B446-FED58F40600B}" srcOrd="1" destOrd="0" presId="urn:microsoft.com/office/officeart/2005/8/layout/vProcess5"/>
    <dgm:cxn modelId="{80401FFE-27F7-474A-96F5-6652B9321E91}" srcId="{63FB441F-0457-4246-BA57-E176C3ECFF10}" destId="{696BC5D1-ACDA-4C82-8D24-0350654F7CBD}" srcOrd="0" destOrd="0" parTransId="{1FDB791D-E2FC-48F6-84CF-D7626C0A683E}" sibTransId="{027E2F46-F65A-4AAF-836F-5B86F0217711}"/>
    <dgm:cxn modelId="{C0268BE4-545A-4E5A-9BE0-3A775519B4EA}" type="presParOf" srcId="{CAFBDAC7-8EEA-4F4D-8505-F16B830AF75E}" destId="{8D88C7EC-7C80-4898-9507-43A0A752DEC4}" srcOrd="0" destOrd="0" presId="urn:microsoft.com/office/officeart/2005/8/layout/vProcess5"/>
    <dgm:cxn modelId="{A2830775-F925-4B77-9558-1D5A096FD972}" type="presParOf" srcId="{CAFBDAC7-8EEA-4F4D-8505-F16B830AF75E}" destId="{BC5FEC21-0FFD-4277-AF80-C89BE1B4D004}" srcOrd="1" destOrd="0" presId="urn:microsoft.com/office/officeart/2005/8/layout/vProcess5"/>
    <dgm:cxn modelId="{12036751-0E9D-4592-9EDC-B2ADBCD24BDA}" type="presParOf" srcId="{CAFBDAC7-8EEA-4F4D-8505-F16B830AF75E}" destId="{0D9C4899-B617-47E5-9039-3FA0E8AEF10C}" srcOrd="2" destOrd="0" presId="urn:microsoft.com/office/officeart/2005/8/layout/vProcess5"/>
    <dgm:cxn modelId="{95C7AAB4-2CE4-4AD8-B95A-D1EA16159723}" type="presParOf" srcId="{CAFBDAC7-8EEA-4F4D-8505-F16B830AF75E}" destId="{CA603819-C92F-469B-B89D-544E42727641}" srcOrd="3" destOrd="0" presId="urn:microsoft.com/office/officeart/2005/8/layout/vProcess5"/>
    <dgm:cxn modelId="{2F2B79CF-4BF4-4005-B98F-4269F7C58006}" type="presParOf" srcId="{CAFBDAC7-8EEA-4F4D-8505-F16B830AF75E}" destId="{1D3050CA-BB8B-403F-9ED2-C13B474091C7}" srcOrd="4" destOrd="0" presId="urn:microsoft.com/office/officeart/2005/8/layout/vProcess5"/>
    <dgm:cxn modelId="{1ACA756D-C134-44E3-8D62-4CA20898DF83}" type="presParOf" srcId="{CAFBDAC7-8EEA-4F4D-8505-F16B830AF75E}" destId="{9B540470-1364-44CD-B5F8-D2733FA60F27}" srcOrd="5" destOrd="0" presId="urn:microsoft.com/office/officeart/2005/8/layout/vProcess5"/>
    <dgm:cxn modelId="{D41F0FCA-451E-4694-B163-2FB98193B056}" type="presParOf" srcId="{CAFBDAC7-8EEA-4F4D-8505-F16B830AF75E}" destId="{03C48735-0941-4DB8-8979-FEFEC6BDB01B}" srcOrd="6" destOrd="0" presId="urn:microsoft.com/office/officeart/2005/8/layout/vProcess5"/>
    <dgm:cxn modelId="{1BFC309B-54C7-4388-B974-11DA7717CE15}" type="presParOf" srcId="{CAFBDAC7-8EEA-4F4D-8505-F16B830AF75E}" destId="{8FB1C91F-8733-4B63-A3E3-66363CDCEF59}" srcOrd="7" destOrd="0" presId="urn:microsoft.com/office/officeart/2005/8/layout/vProcess5"/>
    <dgm:cxn modelId="{02C1B2AC-C7AC-45EF-B182-7ED15A92E81F}" type="presParOf" srcId="{CAFBDAC7-8EEA-4F4D-8505-F16B830AF75E}" destId="{9F0EEB42-76C5-454D-8041-B602D3C22909}" srcOrd="8" destOrd="0" presId="urn:microsoft.com/office/officeart/2005/8/layout/vProcess5"/>
    <dgm:cxn modelId="{CEDB20F2-8249-431B-A426-6A5191C839D2}" type="presParOf" srcId="{CAFBDAC7-8EEA-4F4D-8505-F16B830AF75E}" destId="{99251FEC-6BD8-4EF2-85A6-7974D0B74220}" srcOrd="9" destOrd="0" presId="urn:microsoft.com/office/officeart/2005/8/layout/vProcess5"/>
    <dgm:cxn modelId="{CE89BF12-559E-45DE-A937-6699B8A373A5}" type="presParOf" srcId="{CAFBDAC7-8EEA-4F4D-8505-F16B830AF75E}" destId="{B9BB4814-5798-4FE3-B653-55971372D981}" srcOrd="10" destOrd="0" presId="urn:microsoft.com/office/officeart/2005/8/layout/vProcess5"/>
    <dgm:cxn modelId="{5FE73389-7C1F-4B03-A02E-94E669C74BC1}" type="presParOf" srcId="{CAFBDAC7-8EEA-4F4D-8505-F16B830AF75E}" destId="{6324DB00-E87A-4FFB-B446-FED58F40600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05/8/layout/hierarchy3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95CA5B7-0A59-41F9-8C59-5EB828B5F2C0}">
      <dgm:prSet/>
      <dgm:spPr/>
      <dgm:t>
        <a:bodyPr/>
        <a:lstStyle/>
        <a:p>
          <a:r>
            <a:rPr lang="fr-FR"/>
            <a:t>Besoin remplis par la base OLAP (use case)</a:t>
          </a:r>
          <a:endParaRPr lang="en-US"/>
        </a:p>
      </dgm:t>
    </dgm:pt>
    <dgm:pt modelId="{F7A4054E-CA12-42AA-AB27-0DD85BAA5A2F}" type="parTrans" cxnId="{6CDA32D1-19E0-4970-B4AE-2FD248C7ED40}">
      <dgm:prSet/>
      <dgm:spPr/>
      <dgm:t>
        <a:bodyPr/>
        <a:lstStyle/>
        <a:p>
          <a:endParaRPr lang="en-US"/>
        </a:p>
      </dgm:t>
    </dgm:pt>
    <dgm:pt modelId="{109ABFDE-A5E0-4D9A-8663-C3BE0FD184C5}" type="sibTrans" cxnId="{6CDA32D1-19E0-4970-B4AE-2FD248C7ED40}">
      <dgm:prSet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r>
            <a:rPr lang="fr-FR"/>
            <a:t>Conception (schéma étoiles/flocon -&gt; constellation dans notre cas)</a:t>
          </a:r>
          <a:endParaRPr lang="en-US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13BF9D64-2926-4F25-BC47-4C08D017D0D8}">
      <dgm:prSet/>
      <dgm:spPr/>
      <dgm:t>
        <a:bodyPr/>
        <a:lstStyle/>
        <a:p>
          <a:r>
            <a:rPr lang="fr-FR"/>
            <a:t>Alimentation OLTP -&gt; OLAP (flux SSIS à expliquer. Si t’as pas fait pas grave : mais met une diapo pour dire ce qu’on a prévu. FAUT RESTE POSITIF et penser aux solutions)</a:t>
          </a:r>
          <a:endParaRPr lang="en-US"/>
        </a:p>
      </dgm:t>
    </dgm:pt>
    <dgm:pt modelId="{BEB017BF-2EFE-4D8E-B9A4-F75571D2508B}" type="parTrans" cxnId="{7D95A596-BA3B-4493-84ED-D51A90844C53}">
      <dgm:prSet/>
      <dgm:spPr/>
      <dgm:t>
        <a:bodyPr/>
        <a:lstStyle/>
        <a:p>
          <a:endParaRPr lang="en-US"/>
        </a:p>
      </dgm:t>
    </dgm:pt>
    <dgm:pt modelId="{A3A0B2CC-6E0C-48C3-B82D-E27D8AFF4C96}" type="sibTrans" cxnId="{7D95A596-BA3B-4493-84ED-D51A90844C53}">
      <dgm:prSet/>
      <dgm:spPr/>
      <dgm:t>
        <a:bodyPr/>
        <a:lstStyle/>
        <a:p>
          <a:endParaRPr lang="en-US"/>
        </a:p>
      </dgm:t>
    </dgm:pt>
    <dgm:pt modelId="{8B8F9748-F77E-41E6-9A77-F6362F04064F}" type="pres">
      <dgm:prSet presAssocID="{044CD578-E6CF-4C71-A0F4-4EC3BE775C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376884-97E4-4D30-9042-2FB285E7B4B0}" type="pres">
      <dgm:prSet presAssocID="{195CA5B7-0A59-41F9-8C59-5EB828B5F2C0}" presName="root" presStyleCnt="0"/>
      <dgm:spPr/>
    </dgm:pt>
    <dgm:pt modelId="{8858B84E-6BAC-484F-A319-47349D9996DD}" type="pres">
      <dgm:prSet presAssocID="{195CA5B7-0A59-41F9-8C59-5EB828B5F2C0}" presName="rootComposite" presStyleCnt="0"/>
      <dgm:spPr/>
    </dgm:pt>
    <dgm:pt modelId="{B78CEF03-0C92-420B-9738-285E3CB6B554}" type="pres">
      <dgm:prSet presAssocID="{195CA5B7-0A59-41F9-8C59-5EB828B5F2C0}" presName="rootText" presStyleLbl="node1" presStyleIdx="0" presStyleCnt="3"/>
      <dgm:spPr/>
    </dgm:pt>
    <dgm:pt modelId="{C26B4AB7-BBA9-431A-9ACD-6EE02E021E9F}" type="pres">
      <dgm:prSet presAssocID="{195CA5B7-0A59-41F9-8C59-5EB828B5F2C0}" presName="rootConnector" presStyleLbl="node1" presStyleIdx="0" presStyleCnt="3"/>
      <dgm:spPr/>
    </dgm:pt>
    <dgm:pt modelId="{4AB5957E-D96F-4B13-8C24-EA72720D79E8}" type="pres">
      <dgm:prSet presAssocID="{195CA5B7-0A59-41F9-8C59-5EB828B5F2C0}" presName="childShape" presStyleCnt="0"/>
      <dgm:spPr/>
    </dgm:pt>
    <dgm:pt modelId="{0DC26153-F579-4A39-B791-DCADC3EFC82B}" type="pres">
      <dgm:prSet presAssocID="{88AEEED7-8CB3-4EA9-BA13-57563440348A}" presName="root" presStyleCnt="0"/>
      <dgm:spPr/>
    </dgm:pt>
    <dgm:pt modelId="{EC7AE91B-A841-4F98-8652-5C9259BE7BC6}" type="pres">
      <dgm:prSet presAssocID="{88AEEED7-8CB3-4EA9-BA13-57563440348A}" presName="rootComposite" presStyleCnt="0"/>
      <dgm:spPr/>
    </dgm:pt>
    <dgm:pt modelId="{2DF2945E-FE9F-4475-811D-D8C63E3FB93D}" type="pres">
      <dgm:prSet presAssocID="{88AEEED7-8CB3-4EA9-BA13-57563440348A}" presName="rootText" presStyleLbl="node1" presStyleIdx="1" presStyleCnt="3"/>
      <dgm:spPr/>
    </dgm:pt>
    <dgm:pt modelId="{A3E3E331-9480-478B-8DFC-99CD82B31E1D}" type="pres">
      <dgm:prSet presAssocID="{88AEEED7-8CB3-4EA9-BA13-57563440348A}" presName="rootConnector" presStyleLbl="node1" presStyleIdx="1" presStyleCnt="3"/>
      <dgm:spPr/>
    </dgm:pt>
    <dgm:pt modelId="{BE427D51-E6ED-4808-97F7-16CE2B6942F4}" type="pres">
      <dgm:prSet presAssocID="{88AEEED7-8CB3-4EA9-BA13-57563440348A}" presName="childShape" presStyleCnt="0"/>
      <dgm:spPr/>
    </dgm:pt>
    <dgm:pt modelId="{342FE19E-AFE8-4DC0-8670-DC13CB43BE81}" type="pres">
      <dgm:prSet presAssocID="{994D165C-EC72-4CC8-8250-8DB25B399397}" presName="root" presStyleCnt="0"/>
      <dgm:spPr/>
    </dgm:pt>
    <dgm:pt modelId="{20E40B31-0026-4048-B8EC-91376AAF4D3E}" type="pres">
      <dgm:prSet presAssocID="{994D165C-EC72-4CC8-8250-8DB25B399397}" presName="rootComposite" presStyleCnt="0"/>
      <dgm:spPr/>
    </dgm:pt>
    <dgm:pt modelId="{0F628D86-EACA-4A34-8A25-4DCD35313609}" type="pres">
      <dgm:prSet presAssocID="{994D165C-EC72-4CC8-8250-8DB25B399397}" presName="rootText" presStyleLbl="node1" presStyleIdx="2" presStyleCnt="3"/>
      <dgm:spPr/>
    </dgm:pt>
    <dgm:pt modelId="{8496B0BC-D77E-43EE-BD00-27C3E345E6D6}" type="pres">
      <dgm:prSet presAssocID="{994D165C-EC72-4CC8-8250-8DB25B399397}" presName="rootConnector" presStyleLbl="node1" presStyleIdx="2" presStyleCnt="3"/>
      <dgm:spPr/>
    </dgm:pt>
    <dgm:pt modelId="{879C990B-E465-4309-8C8F-659C52D19C29}" type="pres">
      <dgm:prSet presAssocID="{994D165C-EC72-4CC8-8250-8DB25B399397}" presName="childShape" presStyleCnt="0"/>
      <dgm:spPr/>
    </dgm:pt>
    <dgm:pt modelId="{71BF3C7A-7AA1-42D5-A2D4-74FA94457FF3}" type="pres">
      <dgm:prSet presAssocID="{BEB017BF-2EFE-4D8E-B9A4-F75571D2508B}" presName="Name13" presStyleLbl="parChTrans1D2" presStyleIdx="0" presStyleCnt="1"/>
      <dgm:spPr/>
    </dgm:pt>
    <dgm:pt modelId="{E59E2ABB-3E7B-49C8-9271-3135126A10CC}" type="pres">
      <dgm:prSet presAssocID="{13BF9D64-2926-4F25-BC47-4C08D017D0D8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BD7EAA20-EF06-48B8-8276-F2A19E193E54}" type="presOf" srcId="{88AEEED7-8CB3-4EA9-BA13-57563440348A}" destId="{2DF2945E-FE9F-4475-811D-D8C63E3FB93D}" srcOrd="0" destOrd="0" presId="urn:microsoft.com/office/officeart/2005/8/layout/hierarchy3"/>
    <dgm:cxn modelId="{29F55B3A-4D1F-4CAD-8A3E-A8721B99F0CF}" srcId="{044CD578-E6CF-4C71-A0F4-4EC3BE775CBE}" destId="{88AEEED7-8CB3-4EA9-BA13-57563440348A}" srcOrd="1" destOrd="0" parTransId="{0C5B0ADD-09F5-4B38-862C-815F6AB40A4D}" sibTransId="{112C71CB-53BE-4341-B58F-612BD5CEAA7B}"/>
    <dgm:cxn modelId="{D474026A-90FA-4BBE-8D51-D3093D28DBB6}" type="presOf" srcId="{BEB017BF-2EFE-4D8E-B9A4-F75571D2508B}" destId="{71BF3C7A-7AA1-42D5-A2D4-74FA94457FF3}" srcOrd="0" destOrd="0" presId="urn:microsoft.com/office/officeart/2005/8/layout/hierarchy3"/>
    <dgm:cxn modelId="{4542D772-9D7B-4908-AE99-9583AA70F69E}" srcId="{044CD578-E6CF-4C71-A0F4-4EC3BE775CBE}" destId="{994D165C-EC72-4CC8-8250-8DB25B399397}" srcOrd="2" destOrd="0" parTransId="{ED402E14-5DB2-4C93-9B5A-5A532F262975}" sibTransId="{D2641183-70A7-4C55-BDEB-D806759450B9}"/>
    <dgm:cxn modelId="{22725286-BA68-43E1-BD7F-9E9E5824AE0D}" type="presOf" srcId="{994D165C-EC72-4CC8-8250-8DB25B399397}" destId="{8496B0BC-D77E-43EE-BD00-27C3E345E6D6}" srcOrd="1" destOrd="0" presId="urn:microsoft.com/office/officeart/2005/8/layout/hierarchy3"/>
    <dgm:cxn modelId="{1A3C6694-5383-494F-8012-24A3C02389E3}" type="presOf" srcId="{88AEEED7-8CB3-4EA9-BA13-57563440348A}" destId="{A3E3E331-9480-478B-8DFC-99CD82B31E1D}" srcOrd="1" destOrd="0" presId="urn:microsoft.com/office/officeart/2005/8/layout/hierarchy3"/>
    <dgm:cxn modelId="{7D95A596-BA3B-4493-84ED-D51A90844C53}" srcId="{994D165C-EC72-4CC8-8250-8DB25B399397}" destId="{13BF9D64-2926-4F25-BC47-4C08D017D0D8}" srcOrd="0" destOrd="0" parTransId="{BEB017BF-2EFE-4D8E-B9A4-F75571D2508B}" sibTransId="{A3A0B2CC-6E0C-48C3-B82D-E27D8AFF4C96}"/>
    <dgm:cxn modelId="{5D025CA0-3780-4F55-A23E-0AFF70EB1DC0}" type="presOf" srcId="{994D165C-EC72-4CC8-8250-8DB25B399397}" destId="{0F628D86-EACA-4A34-8A25-4DCD35313609}" srcOrd="0" destOrd="0" presId="urn:microsoft.com/office/officeart/2005/8/layout/hierarchy3"/>
    <dgm:cxn modelId="{3CE6D8B0-D712-4E3D-93FB-612C7EF24370}" type="presOf" srcId="{044CD578-E6CF-4C71-A0F4-4EC3BE775CBE}" destId="{8B8F9748-F77E-41E6-9A77-F6362F04064F}" srcOrd="0" destOrd="0" presId="urn:microsoft.com/office/officeart/2005/8/layout/hierarchy3"/>
    <dgm:cxn modelId="{D8E386C6-3A63-461C-A2E8-9B64C3DFB8AC}" type="presOf" srcId="{13BF9D64-2926-4F25-BC47-4C08D017D0D8}" destId="{E59E2ABB-3E7B-49C8-9271-3135126A10CC}" srcOrd="0" destOrd="0" presId="urn:microsoft.com/office/officeart/2005/8/layout/hierarchy3"/>
    <dgm:cxn modelId="{6CDA32D1-19E0-4970-B4AE-2FD248C7ED40}" srcId="{044CD578-E6CF-4C71-A0F4-4EC3BE775CBE}" destId="{195CA5B7-0A59-41F9-8C59-5EB828B5F2C0}" srcOrd="0" destOrd="0" parTransId="{F7A4054E-CA12-42AA-AB27-0DD85BAA5A2F}" sibTransId="{109ABFDE-A5E0-4D9A-8663-C3BE0FD184C5}"/>
    <dgm:cxn modelId="{0A2EEBEE-9802-4A7C-9D69-49E9B26190CB}" type="presOf" srcId="{195CA5B7-0A59-41F9-8C59-5EB828B5F2C0}" destId="{B78CEF03-0C92-420B-9738-285E3CB6B554}" srcOrd="0" destOrd="0" presId="urn:microsoft.com/office/officeart/2005/8/layout/hierarchy3"/>
    <dgm:cxn modelId="{5D1685F8-C1B6-402C-9974-3ABDEB4F4C18}" type="presOf" srcId="{195CA5B7-0A59-41F9-8C59-5EB828B5F2C0}" destId="{C26B4AB7-BBA9-431A-9ACD-6EE02E021E9F}" srcOrd="1" destOrd="0" presId="urn:microsoft.com/office/officeart/2005/8/layout/hierarchy3"/>
    <dgm:cxn modelId="{4C313A6A-A6B4-4F16-A314-606EB3D41AAC}" type="presParOf" srcId="{8B8F9748-F77E-41E6-9A77-F6362F04064F}" destId="{16376884-97E4-4D30-9042-2FB285E7B4B0}" srcOrd="0" destOrd="0" presId="urn:microsoft.com/office/officeart/2005/8/layout/hierarchy3"/>
    <dgm:cxn modelId="{1EDBF2C3-DBEA-48E0-A655-866F4F4D7D78}" type="presParOf" srcId="{16376884-97E4-4D30-9042-2FB285E7B4B0}" destId="{8858B84E-6BAC-484F-A319-47349D9996DD}" srcOrd="0" destOrd="0" presId="urn:microsoft.com/office/officeart/2005/8/layout/hierarchy3"/>
    <dgm:cxn modelId="{F20AD7C1-E5BE-4FB6-9A09-08FD84C0CBF2}" type="presParOf" srcId="{8858B84E-6BAC-484F-A319-47349D9996DD}" destId="{B78CEF03-0C92-420B-9738-285E3CB6B554}" srcOrd="0" destOrd="0" presId="urn:microsoft.com/office/officeart/2005/8/layout/hierarchy3"/>
    <dgm:cxn modelId="{2A0880FD-5E7C-4189-9066-8746AA216091}" type="presParOf" srcId="{8858B84E-6BAC-484F-A319-47349D9996DD}" destId="{C26B4AB7-BBA9-431A-9ACD-6EE02E021E9F}" srcOrd="1" destOrd="0" presId="urn:microsoft.com/office/officeart/2005/8/layout/hierarchy3"/>
    <dgm:cxn modelId="{2F5973F0-D9B3-49FB-BCD0-CF20CAC4197F}" type="presParOf" srcId="{16376884-97E4-4D30-9042-2FB285E7B4B0}" destId="{4AB5957E-D96F-4B13-8C24-EA72720D79E8}" srcOrd="1" destOrd="0" presId="urn:microsoft.com/office/officeart/2005/8/layout/hierarchy3"/>
    <dgm:cxn modelId="{C545913A-24B9-4BD2-8EDE-11D97548B027}" type="presParOf" srcId="{8B8F9748-F77E-41E6-9A77-F6362F04064F}" destId="{0DC26153-F579-4A39-B791-DCADC3EFC82B}" srcOrd="1" destOrd="0" presId="urn:microsoft.com/office/officeart/2005/8/layout/hierarchy3"/>
    <dgm:cxn modelId="{AD7B8472-E111-4B01-AC7F-864CB09DADF8}" type="presParOf" srcId="{0DC26153-F579-4A39-B791-DCADC3EFC82B}" destId="{EC7AE91B-A841-4F98-8652-5C9259BE7BC6}" srcOrd="0" destOrd="0" presId="urn:microsoft.com/office/officeart/2005/8/layout/hierarchy3"/>
    <dgm:cxn modelId="{90DE89BB-94E1-43EF-82C2-6C9DB550403D}" type="presParOf" srcId="{EC7AE91B-A841-4F98-8652-5C9259BE7BC6}" destId="{2DF2945E-FE9F-4475-811D-D8C63E3FB93D}" srcOrd="0" destOrd="0" presId="urn:microsoft.com/office/officeart/2005/8/layout/hierarchy3"/>
    <dgm:cxn modelId="{4F0E29CB-9E8C-44B9-A013-3EF3B7718089}" type="presParOf" srcId="{EC7AE91B-A841-4F98-8652-5C9259BE7BC6}" destId="{A3E3E331-9480-478B-8DFC-99CD82B31E1D}" srcOrd="1" destOrd="0" presId="urn:microsoft.com/office/officeart/2005/8/layout/hierarchy3"/>
    <dgm:cxn modelId="{2733BE61-B2BB-4868-A7E3-2AD9393D5AE9}" type="presParOf" srcId="{0DC26153-F579-4A39-B791-DCADC3EFC82B}" destId="{BE427D51-E6ED-4808-97F7-16CE2B6942F4}" srcOrd="1" destOrd="0" presId="urn:microsoft.com/office/officeart/2005/8/layout/hierarchy3"/>
    <dgm:cxn modelId="{0CE1EED7-DD01-492C-81A4-274DF4CCCD56}" type="presParOf" srcId="{8B8F9748-F77E-41E6-9A77-F6362F04064F}" destId="{342FE19E-AFE8-4DC0-8670-DC13CB43BE81}" srcOrd="2" destOrd="0" presId="urn:microsoft.com/office/officeart/2005/8/layout/hierarchy3"/>
    <dgm:cxn modelId="{69C60D3E-77B6-437F-A342-CB217F4138C5}" type="presParOf" srcId="{342FE19E-AFE8-4DC0-8670-DC13CB43BE81}" destId="{20E40B31-0026-4048-B8EC-91376AAF4D3E}" srcOrd="0" destOrd="0" presId="urn:microsoft.com/office/officeart/2005/8/layout/hierarchy3"/>
    <dgm:cxn modelId="{2A06F84D-36B4-4A68-9DE1-FC1846E75DED}" type="presParOf" srcId="{20E40B31-0026-4048-B8EC-91376AAF4D3E}" destId="{0F628D86-EACA-4A34-8A25-4DCD35313609}" srcOrd="0" destOrd="0" presId="urn:microsoft.com/office/officeart/2005/8/layout/hierarchy3"/>
    <dgm:cxn modelId="{D9A191F3-1433-46F8-B2DF-EB23B982938F}" type="presParOf" srcId="{20E40B31-0026-4048-B8EC-91376AAF4D3E}" destId="{8496B0BC-D77E-43EE-BD00-27C3E345E6D6}" srcOrd="1" destOrd="0" presId="urn:microsoft.com/office/officeart/2005/8/layout/hierarchy3"/>
    <dgm:cxn modelId="{37B86BF8-7E88-44C3-AD5B-B39D13CA16EC}" type="presParOf" srcId="{342FE19E-AFE8-4DC0-8670-DC13CB43BE81}" destId="{879C990B-E465-4309-8C8F-659C52D19C29}" srcOrd="1" destOrd="0" presId="urn:microsoft.com/office/officeart/2005/8/layout/hierarchy3"/>
    <dgm:cxn modelId="{0E3C1218-7FA5-475F-A0C2-A1C8DB43CBD3}" type="presParOf" srcId="{879C990B-E465-4309-8C8F-659C52D19C29}" destId="{71BF3C7A-7AA1-42D5-A2D4-74FA94457FF3}" srcOrd="0" destOrd="0" presId="urn:microsoft.com/office/officeart/2005/8/layout/hierarchy3"/>
    <dgm:cxn modelId="{DFF59EAA-5A2F-48B3-9341-5F8D6DDDDB74}" type="presParOf" srcId="{879C990B-E465-4309-8C8F-659C52D19C29}" destId="{E59E2ABB-3E7B-49C8-9271-3135126A10C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425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425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Contexte</a:t>
          </a:r>
          <a:endParaRPr lang="en-GB" sz="2300" kern="1200" dirty="0"/>
        </a:p>
      </dsp:txBody>
      <dsp:txXfrm>
        <a:off x="0" y="425"/>
        <a:ext cx="6251110" cy="497573"/>
      </dsp:txXfrm>
    </dsp:sp>
    <dsp:sp modelId="{90BF2EC2-F639-4C08-800A-EE7F05E3CCC7}">
      <dsp:nvSpPr>
        <dsp:cNvPr id="0" name=""/>
        <dsp:cNvSpPr/>
      </dsp:nvSpPr>
      <dsp:spPr>
        <a:xfrm>
          <a:off x="0" y="497998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497998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Description du besoin</a:t>
          </a:r>
          <a:endParaRPr lang="en-US" sz="2300" kern="1200" dirty="0"/>
        </a:p>
      </dsp:txBody>
      <dsp:txXfrm>
        <a:off x="0" y="497998"/>
        <a:ext cx="6251110" cy="497573"/>
      </dsp:txXfrm>
    </dsp:sp>
    <dsp:sp modelId="{06B8224B-32F4-4C0E-BA92-8A7B19426516}">
      <dsp:nvSpPr>
        <dsp:cNvPr id="0" name=""/>
        <dsp:cNvSpPr/>
      </dsp:nvSpPr>
      <dsp:spPr>
        <a:xfrm>
          <a:off x="0" y="995571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995571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Base de données OLTP</a:t>
          </a:r>
          <a:endParaRPr lang="en-US" sz="2300" kern="1200" dirty="0"/>
        </a:p>
      </dsp:txBody>
      <dsp:txXfrm>
        <a:off x="0" y="995571"/>
        <a:ext cx="6251110" cy="497573"/>
      </dsp:txXfrm>
    </dsp:sp>
    <dsp:sp modelId="{08DCA1EC-6FDD-438B-B6AB-3ACAF1B28244}">
      <dsp:nvSpPr>
        <dsp:cNvPr id="0" name=""/>
        <dsp:cNvSpPr/>
      </dsp:nvSpPr>
      <dsp:spPr>
        <a:xfrm>
          <a:off x="0" y="1493145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493145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Base de données OLAP</a:t>
          </a:r>
          <a:endParaRPr lang="en-US" sz="2300" kern="1200"/>
        </a:p>
      </dsp:txBody>
      <dsp:txXfrm>
        <a:off x="0" y="1493145"/>
        <a:ext cx="6251110" cy="497573"/>
      </dsp:txXfrm>
    </dsp:sp>
    <dsp:sp modelId="{4BFE59ED-523D-4E21-AC3C-4B8744BCC63C}">
      <dsp:nvSpPr>
        <dsp:cNvPr id="0" name=""/>
        <dsp:cNvSpPr/>
      </dsp:nvSpPr>
      <dsp:spPr>
        <a:xfrm>
          <a:off x="0" y="1990718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1990718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Méthode Agile</a:t>
          </a:r>
          <a:endParaRPr lang="en-US" sz="2300" kern="1200"/>
        </a:p>
      </dsp:txBody>
      <dsp:txXfrm>
        <a:off x="0" y="1990718"/>
        <a:ext cx="6251110" cy="497573"/>
      </dsp:txXfrm>
    </dsp:sp>
    <dsp:sp modelId="{87AA8874-EFDA-4FFB-B73A-677D1B7127DE}">
      <dsp:nvSpPr>
        <dsp:cNvPr id="0" name=""/>
        <dsp:cNvSpPr/>
      </dsp:nvSpPr>
      <dsp:spPr>
        <a:xfrm>
          <a:off x="0" y="2488292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488292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Bilan personnel</a:t>
          </a:r>
          <a:endParaRPr lang="en-US" sz="2300" kern="1200"/>
        </a:p>
      </dsp:txBody>
      <dsp:txXfrm>
        <a:off x="0" y="2488292"/>
        <a:ext cx="6251110" cy="497573"/>
      </dsp:txXfrm>
    </dsp:sp>
    <dsp:sp modelId="{4FB4B6DB-25A1-44E2-B4FC-45B871970C96}">
      <dsp:nvSpPr>
        <dsp:cNvPr id="0" name=""/>
        <dsp:cNvSpPr/>
      </dsp:nvSpPr>
      <dsp:spPr>
        <a:xfrm>
          <a:off x="0" y="2985865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2985865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Bilan du groupe</a:t>
          </a:r>
          <a:endParaRPr lang="en-US" sz="2300" kern="1200"/>
        </a:p>
      </dsp:txBody>
      <dsp:txXfrm>
        <a:off x="0" y="2985865"/>
        <a:ext cx="6251110" cy="497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FEC21-0FFD-4277-AF80-C89BE1B4D004}">
      <dsp:nvSpPr>
        <dsp:cNvPr id="0" name=""/>
        <dsp:cNvSpPr/>
      </dsp:nvSpPr>
      <dsp:spPr>
        <a:xfrm>
          <a:off x="0" y="0"/>
          <a:ext cx="5370841" cy="90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100" kern="1200" dirty="0"/>
            <a:t>Conception MCD,MLD,…</a:t>
          </a:r>
          <a:endParaRPr lang="en-US" sz="1100" kern="1200" dirty="0"/>
        </a:p>
      </dsp:txBody>
      <dsp:txXfrm>
        <a:off x="26514" y="26514"/>
        <a:ext cx="4317505" cy="852228"/>
      </dsp:txXfrm>
    </dsp:sp>
    <dsp:sp modelId="{0D9C4899-B617-47E5-9039-3FA0E8AEF10C}">
      <dsp:nvSpPr>
        <dsp:cNvPr id="0" name=""/>
        <dsp:cNvSpPr/>
      </dsp:nvSpPr>
      <dsp:spPr>
        <a:xfrm>
          <a:off x="449807" y="1069848"/>
          <a:ext cx="5370841" cy="90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100" kern="1200"/>
            <a:t>Développement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Script SQL de création (Importance first)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SQL Insertion (</a:t>
          </a:r>
          <a:r>
            <a:rPr lang="fr-FR" sz="900" kern="1200" dirty="0" err="1"/>
            <a:t>exmple</a:t>
          </a:r>
          <a:r>
            <a:rPr lang="fr-FR" sz="900" kern="1200" dirty="0"/>
            <a:t>, comme toujours : </a:t>
          </a:r>
          <a:r>
            <a:rPr lang="fr-FR" sz="900" kern="1200" dirty="0" err="1"/>
            <a:t>leger</a:t>
          </a:r>
          <a:r>
            <a:rPr lang="fr-FR" sz="900" kern="1200" dirty="0"/>
            <a:t> !! Mets un exemple facilement </a:t>
          </a:r>
          <a:r>
            <a:rPr lang="fr-FR" sz="900" kern="1200" dirty="0" err="1"/>
            <a:t>expliquable</a:t>
          </a:r>
          <a:r>
            <a:rPr lang="fr-FR" sz="900" kern="1200" dirty="0"/>
            <a:t>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Triggers (1 ou 2)</a:t>
          </a:r>
          <a:endParaRPr lang="en-US" sz="900" kern="1200"/>
        </a:p>
      </dsp:txBody>
      <dsp:txXfrm>
        <a:off x="476321" y="1096362"/>
        <a:ext cx="4279589" cy="852228"/>
      </dsp:txXfrm>
    </dsp:sp>
    <dsp:sp modelId="{CA603819-C92F-469B-B89D-544E42727641}">
      <dsp:nvSpPr>
        <dsp:cNvPr id="0" name=""/>
        <dsp:cNvSpPr/>
      </dsp:nvSpPr>
      <dsp:spPr>
        <a:xfrm>
          <a:off x="892902" y="2139696"/>
          <a:ext cx="5370841" cy="90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100" kern="1200"/>
            <a:t>Administration BDD (Je te me le récap : si j’ai oublié appel moi : 0638564511)</a:t>
          </a:r>
          <a:endParaRPr lang="en-US" sz="1100" kern="1200"/>
        </a:p>
      </dsp:txBody>
      <dsp:txXfrm>
        <a:off x="919416" y="2166210"/>
        <a:ext cx="4286302" cy="852228"/>
      </dsp:txXfrm>
    </dsp:sp>
    <dsp:sp modelId="{1D3050CA-BB8B-403F-9ED2-C13B474091C7}">
      <dsp:nvSpPr>
        <dsp:cNvPr id="0" name=""/>
        <dsp:cNvSpPr/>
      </dsp:nvSpPr>
      <dsp:spPr>
        <a:xfrm>
          <a:off x="1342710" y="3209544"/>
          <a:ext cx="5370841" cy="905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100" kern="1200"/>
            <a:t>Liste rapports et choix technique (Met que des titres pour la plupart des diapo. Il faut juste du visuel on prépare le texte demain, on justifiera les choix technique à c moment là)</a:t>
          </a:r>
          <a:endParaRPr lang="en-US" sz="1100" kern="1200"/>
        </a:p>
      </dsp:txBody>
      <dsp:txXfrm>
        <a:off x="1369224" y="3236058"/>
        <a:ext cx="4279589" cy="852228"/>
      </dsp:txXfrm>
    </dsp:sp>
    <dsp:sp modelId="{9B540470-1364-44CD-B5F8-D2733FA60F27}">
      <dsp:nvSpPr>
        <dsp:cNvPr id="0" name=""/>
        <dsp:cNvSpPr/>
      </dsp:nvSpPr>
      <dsp:spPr>
        <a:xfrm>
          <a:off x="4782425" y="693343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914819" y="693343"/>
        <a:ext cx="323628" cy="442783"/>
      </dsp:txXfrm>
    </dsp:sp>
    <dsp:sp modelId="{03C48735-0941-4DB8-8979-FEFEC6BDB01B}">
      <dsp:nvSpPr>
        <dsp:cNvPr id="0" name=""/>
        <dsp:cNvSpPr/>
      </dsp:nvSpPr>
      <dsp:spPr>
        <a:xfrm>
          <a:off x="5232233" y="1763191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64627" y="1763191"/>
        <a:ext cx="323628" cy="442783"/>
      </dsp:txXfrm>
    </dsp:sp>
    <dsp:sp modelId="{8FB1C91F-8733-4B63-A3E3-66363CDCEF59}">
      <dsp:nvSpPr>
        <dsp:cNvPr id="0" name=""/>
        <dsp:cNvSpPr/>
      </dsp:nvSpPr>
      <dsp:spPr>
        <a:xfrm>
          <a:off x="5675327" y="2833039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07721" y="2833039"/>
        <a:ext cx="323628" cy="442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CEF03-0C92-420B-9738-285E3CB6B554}">
      <dsp:nvSpPr>
        <dsp:cNvPr id="0" name=""/>
        <dsp:cNvSpPr/>
      </dsp:nvSpPr>
      <dsp:spPr>
        <a:xfrm>
          <a:off x="819" y="980885"/>
          <a:ext cx="1917689" cy="958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Besoin remplis par la base OLAP (use case)</a:t>
          </a:r>
          <a:endParaRPr lang="en-US" sz="1500" kern="1200"/>
        </a:p>
      </dsp:txBody>
      <dsp:txXfrm>
        <a:off x="28903" y="1008969"/>
        <a:ext cx="1861521" cy="902676"/>
      </dsp:txXfrm>
    </dsp:sp>
    <dsp:sp modelId="{2DF2945E-FE9F-4475-811D-D8C63E3FB93D}">
      <dsp:nvSpPr>
        <dsp:cNvPr id="0" name=""/>
        <dsp:cNvSpPr/>
      </dsp:nvSpPr>
      <dsp:spPr>
        <a:xfrm>
          <a:off x="2397931" y="980885"/>
          <a:ext cx="1917689" cy="958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(schéma étoiles/flocon -&gt; constellation dans notre cas)</a:t>
          </a:r>
          <a:endParaRPr lang="en-US" sz="1500" kern="1200"/>
        </a:p>
      </dsp:txBody>
      <dsp:txXfrm>
        <a:off x="2426015" y="1008969"/>
        <a:ext cx="1861521" cy="902676"/>
      </dsp:txXfrm>
    </dsp:sp>
    <dsp:sp modelId="{0F628D86-EACA-4A34-8A25-4DCD35313609}">
      <dsp:nvSpPr>
        <dsp:cNvPr id="0" name=""/>
        <dsp:cNvSpPr/>
      </dsp:nvSpPr>
      <dsp:spPr>
        <a:xfrm>
          <a:off x="4795043" y="980885"/>
          <a:ext cx="1917689" cy="958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Développement</a:t>
          </a:r>
          <a:endParaRPr lang="en-US" sz="1500" kern="1200"/>
        </a:p>
      </dsp:txBody>
      <dsp:txXfrm>
        <a:off x="4823127" y="1008969"/>
        <a:ext cx="1861521" cy="902676"/>
      </dsp:txXfrm>
    </dsp:sp>
    <dsp:sp modelId="{71BF3C7A-7AA1-42D5-A2D4-74FA94457FF3}">
      <dsp:nvSpPr>
        <dsp:cNvPr id="0" name=""/>
        <dsp:cNvSpPr/>
      </dsp:nvSpPr>
      <dsp:spPr>
        <a:xfrm>
          <a:off x="4986812" y="1939730"/>
          <a:ext cx="191768" cy="71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133"/>
              </a:lnTo>
              <a:lnTo>
                <a:pt x="191768" y="71913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E2ABB-3E7B-49C8-9271-3135126A10CC}">
      <dsp:nvSpPr>
        <dsp:cNvPr id="0" name=""/>
        <dsp:cNvSpPr/>
      </dsp:nvSpPr>
      <dsp:spPr>
        <a:xfrm>
          <a:off x="5178580" y="2179441"/>
          <a:ext cx="1534151" cy="958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Alimentation OLTP -&gt; OLAP (flux SSIS à expliquer. Si t’as pas fait pas grave : mais met une diapo pour dire ce qu’on a prévu. FAUT RESTE POSITIF et penser aux solutions)</a:t>
          </a:r>
          <a:endParaRPr lang="en-US" sz="900" kern="1200"/>
        </a:p>
      </dsp:txBody>
      <dsp:txXfrm>
        <a:off x="5206664" y="2207525"/>
        <a:ext cx="1477983" cy="902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4EB8F2-6928-45CF-83CD-C55EDB98B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11404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Stockage et reporting Niloc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952962" y="-10"/>
            <a:ext cx="239038" cy="68580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49" b="-1"/>
          <a:stretch/>
        </p:blipFill>
        <p:spPr>
          <a:xfrm>
            <a:off x="5100812" y="-1"/>
            <a:ext cx="6879203" cy="687920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5464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Besoin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Base de données OLTP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83151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4FEE1-EC24-6B35-57DA-3ADFA4797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989" y="1690688"/>
            <a:ext cx="504412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MLD</a:t>
            </a:r>
            <a:endParaRPr lang="en-GB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7153AFB-29DE-7F21-4CED-0AB6423AE9B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044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MCD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Base OLAP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13" r="2031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390962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nd groupe de parachutistes en vol">
            <a:extLst>
              <a:ext uri="{FF2B5EF4-FFF2-40B4-BE49-F238E27FC236}">
                <a16:creationId xmlns:a16="http://schemas.microsoft.com/office/drawing/2014/main" id="{197EF013-D3AA-3F40-557D-9CD97DA65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847160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Méthode Agile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4CE-6905-4B1C-A723-B3959CDC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/>
              <a:t>Rappel des histoires réalisées, celles en cours, celles à terminer</a:t>
            </a:r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EA3E-3CAF-4BA8-93FA-A8833908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Pour :</a:t>
            </a:r>
          </a:p>
          <a:p>
            <a:pPr lvl="1"/>
            <a:r>
              <a:rPr lang="fr-FR" dirty="0"/>
              <a:t>Finalisation assez efficace sur la réalisations des rapports </a:t>
            </a:r>
          </a:p>
          <a:p>
            <a:r>
              <a:rPr lang="fr-FR" dirty="0"/>
              <a:t>Contre :</a:t>
            </a:r>
          </a:p>
          <a:p>
            <a:pPr lvl="1"/>
            <a:r>
              <a:rPr lang="fr-FR" dirty="0"/>
              <a:t>Les différents use case n’ont pas pu être finalisé à temps</a:t>
            </a:r>
          </a:p>
          <a:p>
            <a:pPr lvl="1"/>
            <a:r>
              <a:rPr lang="fr-FR" dirty="0"/>
              <a:t>Difficulté lors de la réalisation du CUBE OLAP</a:t>
            </a:r>
          </a:p>
          <a:p>
            <a:pPr lvl="1"/>
            <a:r>
              <a:rPr lang="fr-FR" dirty="0"/>
              <a:t>Problèmes d’estimation des temps : insertions des données sous estimé, de même pour le CUBE</a:t>
            </a:r>
          </a:p>
          <a:p>
            <a:pPr lvl="1"/>
            <a:endParaRPr lang="fr-FR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9A97-37B3-497B-976F-E4C411CF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943B0-F20D-4CAA-81E4-30A68528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19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248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 Medium</vt:lpstr>
      <vt:lpstr>Thème Office</vt:lpstr>
      <vt:lpstr>Stockage et reporting Niloc</vt:lpstr>
      <vt:lpstr>Sommaire</vt:lpstr>
      <vt:lpstr>Besoin</vt:lpstr>
      <vt:lpstr>Base de données OLTP</vt:lpstr>
      <vt:lpstr>Conception</vt:lpstr>
      <vt:lpstr>Base OLAP</vt:lpstr>
      <vt:lpstr>Méthode Agile</vt:lpstr>
      <vt:lpstr>Bilan personnel/ groupe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</cp:lastModifiedBy>
  <cp:revision>5</cp:revision>
  <dcterms:created xsi:type="dcterms:W3CDTF">2023-07-06T17:00:06Z</dcterms:created>
  <dcterms:modified xsi:type="dcterms:W3CDTF">2023-07-06T21:10:39Z</dcterms:modified>
</cp:coreProperties>
</file>