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
  <Relationship Id="rId1" Type="http://schemas.openxmlformats.org/officeDocument/2006/relationships/theme" Target="theme/theme1.xml"/>
  <Relationship Id="rId2" Type="http://schemas.openxmlformats.org/officeDocument/2006/relationships/slideMaster" Target="slideMasters/slideMaster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6/7/17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84A55C-2F0F-45A4-89BA-936CF5D3166C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Test deck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for testing insertion of slides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Base slide 3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Base slide 1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Insertion point 1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 slide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 slide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43533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Base slide 2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Insertion point 2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 slide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 slide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4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