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/>
    <p:restoredTop sz="92511"/>
  </p:normalViewPr>
  <p:slideViewPr>
    <p:cSldViewPr snapToGrid="0" snapToObjects="1">
      <p:cViewPr>
        <p:scale>
          <a:sx n="91" d="100"/>
          <a:sy n="91" d="100"/>
        </p:scale>
        <p:origin x="144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1" y="2222624"/>
            <a:ext cx="5917679" cy="2554758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1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00385" y="1828799"/>
            <a:ext cx="990599" cy="228659"/>
          </a:xfrm>
        </p:spPr>
        <p:txBody>
          <a:bodyPr anchor="t" anchorCtr="0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99788652-0332-F046-8734-4385ED3DA4FE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236209" y="3264406"/>
            <a:ext cx="3859795" cy="2286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5279" y="292609"/>
            <a:ext cx="628813" cy="767687"/>
          </a:xfrm>
        </p:spPr>
        <p:txBody>
          <a:bodyPr/>
          <a:lstStyle>
            <a:lvl1pPr>
              <a:defRPr sz="2800" b="0" i="0" baseline="0">
                <a:latin typeface="+mj-lt"/>
              </a:defRPr>
            </a:lvl1pPr>
          </a:lstStyle>
          <a:p>
            <a:fld id="{D6823591-33DE-C24F-8D06-E4CE37FE6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6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961453"/>
            <a:ext cx="6422002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528191"/>
            <a:ext cx="6422003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8652-0332-F046-8734-4385ED3DA4FE}" type="datetimeFigureOut">
              <a:rPr lang="en-US" smtClean="0"/>
              <a:t>5/16/16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3591-33DE-C24F-8D06-E4CE37FE6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10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Rectangle 13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0"/>
            <a:ext cx="6422004" cy="1653117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509006"/>
            <a:ext cx="6422003" cy="2515873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8652-0332-F046-8734-4385ED3DA4FE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3591-33DE-C24F-8D06-E4CE37FE6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73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6" name="Freeform 35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0" name="TextBox 9"/>
          <p:cNvSpPr txBox="1"/>
          <p:nvPr/>
        </p:nvSpPr>
        <p:spPr>
          <a:xfrm>
            <a:off x="644721" y="654263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27454" y="2900539"/>
            <a:ext cx="5389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59" y="914401"/>
            <a:ext cx="6160385" cy="289487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87279" y="3814473"/>
            <a:ext cx="5646142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5"/>
            <a:ext cx="6422005" cy="102406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99788652-0332-F046-8734-4385ED3DA4FE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3591-33DE-C24F-8D06-E4CE37FE6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10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1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057399"/>
            <a:ext cx="6422004" cy="209550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159399"/>
            <a:ext cx="6422004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8652-0332-F046-8734-4385ED3DA4FE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3591-33DE-C24F-8D06-E4CE37FE6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28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884" y="927101"/>
            <a:ext cx="6423592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8884" y="2489199"/>
            <a:ext cx="231098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8884" y="3147164"/>
            <a:ext cx="2310988" cy="287771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8471" y="2489201"/>
            <a:ext cx="232675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2" y="3147164"/>
            <a:ext cx="2326750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2489200"/>
            <a:ext cx="2313740" cy="657961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3820" y="3147162"/>
            <a:ext cx="2313739" cy="2888368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8652-0332-F046-8734-4385ED3DA4FE}" type="datetimeFigureOut">
              <a:rPr lang="en-US" smtClean="0"/>
              <a:t>5/16/16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3591-33DE-C24F-8D06-E4CE37FE6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850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36973"/>
            <a:ext cx="6423592" cy="699992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39" y="4188546"/>
            <a:ext cx="2314064" cy="649011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21261" y="2489200"/>
            <a:ext cx="2012937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8" y="4837558"/>
            <a:ext cx="2309280" cy="1187322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4317" y="4188546"/>
            <a:ext cx="2330903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3550622" y="2489200"/>
            <a:ext cx="2025182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04317" y="4846509"/>
            <a:ext cx="2330904" cy="1178372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4184814"/>
            <a:ext cx="229949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17"/>
          </p:nvPr>
        </p:nvSpPr>
        <p:spPr>
          <a:xfrm>
            <a:off x="6104945" y="2489200"/>
            <a:ext cx="2018839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63820" y="4846510"/>
            <a:ext cx="2299492" cy="118902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8652-0332-F046-8734-4385ED3DA4FE}" type="datetimeFigureOut">
              <a:rPr lang="en-US" smtClean="0"/>
              <a:t>5/16/16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3591-33DE-C24F-8D06-E4CE37FE6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46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441" y="2489200"/>
            <a:ext cx="6343201" cy="35306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8652-0332-F046-8734-4385ED3DA4FE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3591-33DE-C24F-8D06-E4CE37FE6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959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Rectangle 6"/>
            <p:cNvSpPr/>
            <p:nvPr/>
          </p:nvSpPr>
          <p:spPr>
            <a:xfrm>
              <a:off x="414867" y="402165"/>
              <a:ext cx="46105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7"/>
            <p:cNvSpPr/>
            <p:nvPr/>
          </p:nvSpPr>
          <p:spPr bwMode="gray">
            <a:xfrm rot="5400000">
              <a:off x="1299309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8970" y="1447799"/>
            <a:ext cx="1119474" cy="457199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8235" y="1447799"/>
            <a:ext cx="4435439" cy="45719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8652-0332-F046-8734-4385ED3DA4FE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3591-33DE-C24F-8D06-E4CE37FE6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623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8652-0332-F046-8734-4385ED3DA4FE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3591-33DE-C24F-8D06-E4CE37FE6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74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Rectangle 6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7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257588"/>
            <a:ext cx="3101765" cy="3020343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54653" cy="302034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8652-0332-F046-8734-4385ED3DA4FE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3591-33DE-C24F-8D06-E4CE37FE6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6895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199"/>
            <a:ext cx="3636980" cy="353060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489199"/>
            <a:ext cx="3636981" cy="35306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8652-0332-F046-8734-4385ED3DA4FE}" type="datetimeFigureOut">
              <a:rPr lang="en-US" smtClean="0"/>
              <a:t>5/16/16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3591-33DE-C24F-8D06-E4CE37FE6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06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3636979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1" y="3248490"/>
            <a:ext cx="3636978" cy="2771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80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8490"/>
            <a:ext cx="3636979" cy="277131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8652-0332-F046-8734-4385ED3DA4FE}" type="datetimeFigureOut">
              <a:rPr lang="en-US" smtClean="0"/>
              <a:t>5/16/16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3591-33DE-C24F-8D06-E4CE37FE6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7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8652-0332-F046-8734-4385ED3DA4FE}" type="datetimeFigureOut">
              <a:rPr lang="en-US" smtClean="0"/>
              <a:t>5/16/16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3591-33DE-C24F-8D06-E4CE37FE6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86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8652-0332-F046-8734-4385ED3DA4FE}" type="datetimeFigureOut">
              <a:rPr lang="en-US" smtClean="0"/>
              <a:t>5/16/16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3591-33DE-C24F-8D06-E4CE37FE6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18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97437"/>
            <a:ext cx="2712589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52881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086844"/>
            <a:ext cx="2712590" cy="292541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8652-0332-F046-8734-4385ED3DA4FE}" type="datetimeFigureOut">
              <a:rPr lang="en-US" smtClean="0"/>
              <a:t>5/16/16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3591-33DE-C24F-8D06-E4CE37FE6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68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362190"/>
            <a:ext cx="2987087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1591" y="3088562"/>
            <a:ext cx="3001938" cy="244863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8652-0332-F046-8734-4385ED3DA4FE}" type="datetimeFigureOut">
              <a:rPr lang="en-US" smtClean="0"/>
              <a:t>5/16/16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3591-33DE-C24F-8D06-E4CE37FE6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0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/>
            <p:cNvSpPr/>
            <p:nvPr/>
          </p:nvSpPr>
          <p:spPr bwMode="gray">
            <a:xfrm>
              <a:off x="485023" y="1854142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3564" y="925605"/>
            <a:ext cx="6346078" cy="7113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6343201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2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71444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99788652-0332-F046-8734-4385ED3DA4FE}" type="datetimeFigureOut">
              <a:rPr lang="en-US" smtClean="0"/>
              <a:t>5/16/16</a:t>
            </a:fld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6823591-33DE-C24F-8D06-E4CE37FE6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13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28"/>
          <a:stretch/>
        </p:blipFill>
        <p:spPr>
          <a:xfrm>
            <a:off x="5654802" y="1143000"/>
            <a:ext cx="2964942" cy="44874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9952" y="1225042"/>
            <a:ext cx="6619244" cy="2008236"/>
          </a:xfrm>
        </p:spPr>
        <p:txBody>
          <a:bodyPr/>
          <a:lstStyle/>
          <a:p>
            <a:r>
              <a:rPr lang="en-US" sz="3300" dirty="0"/>
              <a:t>The effects of weather in production of </a:t>
            </a:r>
            <a:r>
              <a:rPr lang="en-US" sz="3300" dirty="0"/>
              <a:t>apple</a:t>
            </a:r>
            <a:r>
              <a:rPr lang="en-US" sz="3300" dirty="0"/>
              <a:t> and price change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9952" y="3233278"/>
            <a:ext cx="6619244" cy="646065"/>
          </a:xfrm>
        </p:spPr>
        <p:txBody>
          <a:bodyPr/>
          <a:lstStyle/>
          <a:p>
            <a:r>
              <a:rPr lang="en-US" dirty="0" err="1" smtClean="0"/>
              <a:t>Rodny</a:t>
            </a:r>
            <a:r>
              <a:rPr lang="en-US" dirty="0" smtClean="0"/>
              <a:t> </a:t>
            </a:r>
            <a:r>
              <a:rPr lang="en-US" dirty="0" err="1" smtClean="0"/>
              <a:t>perez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 bwMode="gray">
          <a:xfrm>
            <a:off x="1052144" y="3556310"/>
            <a:ext cx="6619244" cy="646065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50"/>
              <a:t>Graduation date: Fall 2016</a:t>
            </a:r>
            <a:endParaRPr lang="en-US" sz="1350" dirty="0"/>
          </a:p>
        </p:txBody>
      </p:sp>
      <p:sp>
        <p:nvSpPr>
          <p:cNvPr id="5" name="Subtitle 2"/>
          <p:cNvSpPr txBox="1">
            <a:spLocks/>
          </p:cNvSpPr>
          <p:nvPr/>
        </p:nvSpPr>
        <p:spPr bwMode="gray">
          <a:xfrm>
            <a:off x="1039952" y="5712460"/>
            <a:ext cx="6619244" cy="556489"/>
          </a:xfrm>
          <a:prstGeom prst="rect">
            <a:avLst/>
          </a:prstGeom>
        </p:spPr>
        <p:txBody>
          <a:bodyPr vert="horz" lIns="68580" tIns="34290" rIns="68580" bIns="34290" rtlCol="0" anchor="t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50" dirty="0"/>
              <a:t>I will be doing an internship as a software developer for apple Inc. this summer 2016. After graduation, I plan to get a full-time job  as a software developer</a:t>
            </a:r>
          </a:p>
        </p:txBody>
      </p:sp>
    </p:spTree>
    <p:extLst>
      <p:ext uri="{BB962C8B-B14F-4D97-AF65-F5344CB8AC3E}">
        <p14:creationId xmlns:p14="http://schemas.microsoft.com/office/powerpoint/2010/main" val="185733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Discoveries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0914"/>
            <a:ext cx="4948388" cy="2969033"/>
          </a:xfrm>
        </p:spPr>
      </p:pic>
      <p:sp>
        <p:nvSpPr>
          <p:cNvPr id="5" name="TextBox 4"/>
          <p:cNvSpPr txBox="1"/>
          <p:nvPr/>
        </p:nvSpPr>
        <p:spPr>
          <a:xfrm>
            <a:off x="4654796" y="3124624"/>
            <a:ext cx="36393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350" dirty="0"/>
              <a:t>The warmer it is the more expensive the apples.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350" dirty="0"/>
              <a:t>Apple’s are mostly produced in temperatures between 35F and 50F.</a:t>
            </a:r>
            <a:endParaRPr lang="en-US" sz="135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350" dirty="0" smtClean="0"/>
              <a:t>There is a positive correlation between price and temperature. mu 22%.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350" dirty="0" smtClean="0"/>
              <a:t>There is a negative correlation between production of apples and price 33%.</a:t>
            </a:r>
          </a:p>
          <a:p>
            <a:pPr marL="285750" indent="-285750">
              <a:buFont typeface="Arial" charset="0"/>
              <a:buChar char="•"/>
            </a:pPr>
            <a:endParaRPr lang="en-US" sz="1350" dirty="0" smtClean="0"/>
          </a:p>
          <a:p>
            <a:pPr marL="285750" indent="-285750">
              <a:buFont typeface="Arial" charset="0"/>
              <a:buChar char="•"/>
            </a:pP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0154389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42</TotalTime>
  <Words>95</Words>
  <Application>Microsoft Macintosh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Century Gothic</vt:lpstr>
      <vt:lpstr>Wingdings 3</vt:lpstr>
      <vt:lpstr>Arial</vt:lpstr>
      <vt:lpstr>Ion Boardroom</vt:lpstr>
      <vt:lpstr>The effects of weather in production of apple and price change </vt:lpstr>
      <vt:lpstr>Discoveries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effects of weather in production of apple and price change </dc:title>
  <dc:creator>RODNY.PEREZ@lc.cuny.edu</dc:creator>
  <cp:lastModifiedBy>RODNY.PEREZ@lc.cuny.edu</cp:lastModifiedBy>
  <cp:revision>5</cp:revision>
  <dcterms:created xsi:type="dcterms:W3CDTF">2016-05-10T23:47:59Z</dcterms:created>
  <dcterms:modified xsi:type="dcterms:W3CDTF">2016-05-16T07:13:12Z</dcterms:modified>
</cp:coreProperties>
</file>