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9"/>
    <p:restoredTop sz="92511"/>
  </p:normalViewPr>
  <p:slideViewPr>
    <p:cSldViewPr snapToGrid="0" snapToObjects="1">
      <p:cViewPr varScale="1">
        <p:scale>
          <a:sx n="105" d="100"/>
          <a:sy n="105" d="100"/>
        </p:scale>
        <p:origin x="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9788652-0332-F046-8734-4385ED3DA4FE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6823591-33DE-C24F-8D06-E4CE37FE6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87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8652-0332-F046-8734-4385ED3DA4FE}" type="datetimeFigureOut">
              <a:rPr lang="en-US" smtClean="0"/>
              <a:t>5/10/16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3591-33DE-C24F-8D06-E4CE37FE6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08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8652-0332-F046-8734-4385ED3DA4FE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3591-33DE-C24F-8D06-E4CE37FE6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96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8652-0332-F046-8734-4385ED3DA4FE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3591-33DE-C24F-8D06-E4CE37FE6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5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8652-0332-F046-8734-4385ED3DA4FE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3591-33DE-C24F-8D06-E4CE37FE6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3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8652-0332-F046-8734-4385ED3DA4FE}" type="datetimeFigureOut">
              <a:rPr lang="en-US" smtClean="0"/>
              <a:t>5/10/16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3591-33DE-C24F-8D06-E4CE37FE6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04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8652-0332-F046-8734-4385ED3DA4FE}" type="datetimeFigureOut">
              <a:rPr lang="en-US" smtClean="0"/>
              <a:t>5/10/16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3591-33DE-C24F-8D06-E4CE37FE6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440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9788652-0332-F046-8734-4385ED3DA4FE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3591-33DE-C24F-8D06-E4CE37FE6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27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9788652-0332-F046-8734-4385ED3DA4FE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3591-33DE-C24F-8D06-E4CE37FE6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89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8652-0332-F046-8734-4385ED3DA4FE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3591-33DE-C24F-8D06-E4CE37FE6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4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8652-0332-F046-8734-4385ED3DA4FE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3591-33DE-C24F-8D06-E4CE37FE6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60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8652-0332-F046-8734-4385ED3DA4FE}" type="datetimeFigureOut">
              <a:rPr lang="en-US" smtClean="0"/>
              <a:t>5/10/16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3591-33DE-C24F-8D06-E4CE37FE6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47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8652-0332-F046-8734-4385ED3DA4FE}" type="datetimeFigureOut">
              <a:rPr lang="en-US" smtClean="0"/>
              <a:t>5/10/16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3591-33DE-C24F-8D06-E4CE37FE6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56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8652-0332-F046-8734-4385ED3DA4FE}" type="datetimeFigureOut">
              <a:rPr lang="en-US" smtClean="0"/>
              <a:t>5/10/16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3591-33DE-C24F-8D06-E4CE37FE6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68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8652-0332-F046-8734-4385ED3DA4FE}" type="datetimeFigureOut">
              <a:rPr lang="en-US" smtClean="0"/>
              <a:t>5/10/16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3591-33DE-C24F-8D06-E4CE37FE6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03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8652-0332-F046-8734-4385ED3DA4FE}" type="datetimeFigureOut">
              <a:rPr lang="en-US" smtClean="0"/>
              <a:t>5/10/16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3591-33DE-C24F-8D06-E4CE37FE6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39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8652-0332-F046-8734-4385ED3DA4FE}" type="datetimeFigureOut">
              <a:rPr lang="en-US" smtClean="0"/>
              <a:t>5/10/16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3591-33DE-C24F-8D06-E4CE37FE6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1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9788652-0332-F046-8734-4385ED3DA4FE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6823591-33DE-C24F-8D06-E4CE37FE6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50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The effects of weather in production of </a:t>
            </a:r>
            <a:r>
              <a:rPr lang="en-US" sz="4400" dirty="0" smtClean="0"/>
              <a:t>apple</a:t>
            </a:r>
            <a:r>
              <a:rPr lang="en-US" sz="4400" dirty="0"/>
              <a:t> and price change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Rodny</a:t>
            </a:r>
            <a:r>
              <a:rPr lang="en-US" dirty="0" smtClean="0"/>
              <a:t> </a:t>
            </a:r>
            <a:r>
              <a:rPr lang="en-US" dirty="0" err="1" smtClean="0"/>
              <a:t>perez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334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Discovery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667"/>
          <a:stretch/>
        </p:blipFill>
        <p:spPr>
          <a:xfrm>
            <a:off x="308810" y="2526632"/>
            <a:ext cx="11430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993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Discoveries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1552"/>
            <a:ext cx="6597850" cy="3958710"/>
          </a:xfrm>
        </p:spPr>
      </p:pic>
      <p:sp>
        <p:nvSpPr>
          <p:cNvPr id="5" name="TextBox 4"/>
          <p:cNvSpPr txBox="1"/>
          <p:nvPr/>
        </p:nvSpPr>
        <p:spPr>
          <a:xfrm>
            <a:off x="6278880" y="4036610"/>
            <a:ext cx="4852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warmer it is the </a:t>
            </a:r>
            <a:r>
              <a:rPr lang="en-US" smtClean="0"/>
              <a:t>more expensive the apples.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438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Discovery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564" y="2335137"/>
            <a:ext cx="7326900" cy="43961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54954" y="3720298"/>
            <a:ext cx="4136374" cy="656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More production is reported during </a:t>
            </a:r>
            <a:r>
              <a:rPr lang="en-US" smtClean="0"/>
              <a:t>lower temperatures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653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</TotalTime>
  <Words>30</Words>
  <Application>Microsoft Macintosh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 Boardroom</vt:lpstr>
      <vt:lpstr>The effects of weather in production of apple and price change </vt:lpstr>
      <vt:lpstr>Discovery</vt:lpstr>
      <vt:lpstr>Discoveries</vt:lpstr>
      <vt:lpstr>Discovery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effects of weather in production of apple and price change </dc:title>
  <dc:creator>RODNY.PEREZ@lc.cuny.edu</dc:creator>
  <cp:lastModifiedBy>RODNY.PEREZ@lc.cuny.edu</cp:lastModifiedBy>
  <cp:revision>1</cp:revision>
  <dcterms:created xsi:type="dcterms:W3CDTF">2016-05-10T23:47:59Z</dcterms:created>
  <dcterms:modified xsi:type="dcterms:W3CDTF">2016-05-10T23:53:01Z</dcterms:modified>
</cp:coreProperties>
</file>