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47425" y="717900"/>
            <a:ext cx="3707700" cy="3707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282975" y="1053425"/>
            <a:ext cx="3036600" cy="3036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713000" y="1483475"/>
            <a:ext cx="2176500" cy="2176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01800" y="717900"/>
            <a:ext cx="3707700" cy="3707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824617" y="2040717"/>
            <a:ext cx="1062000" cy="106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270242" y="2040717"/>
            <a:ext cx="1062000" cy="106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824625" y="125450"/>
            <a:ext cx="10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[기</a:t>
            </a:r>
            <a:r>
              <a:rPr lang="ko"/>
              <a:t>존 방법]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270250" y="125450"/>
            <a:ext cx="10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[제안 방법]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85450" y="872767"/>
            <a:ext cx="3334125" cy="3251150"/>
          </a:xfrm>
          <a:custGeom>
            <a:rect b="b" l="l" r="r" t="t"/>
            <a:pathLst>
              <a:path extrusionOk="0" h="130046" w="133365">
                <a:moveTo>
                  <a:pt x="48507" y="69353"/>
                </a:moveTo>
                <a:cubicBezTo>
                  <a:pt x="48507" y="80704"/>
                  <a:pt x="43885" y="93919"/>
                  <a:pt x="50180" y="103364"/>
                </a:cubicBezTo>
                <a:cubicBezTo>
                  <a:pt x="57534" y="114398"/>
                  <a:pt x="78397" y="114090"/>
                  <a:pt x="89767" y="107267"/>
                </a:cubicBezTo>
                <a:cubicBezTo>
                  <a:pt x="104520" y="98414"/>
                  <a:pt x="116802" y="77680"/>
                  <a:pt x="112627" y="60989"/>
                </a:cubicBezTo>
                <a:cubicBezTo>
                  <a:pt x="109863" y="49938"/>
                  <a:pt x="102566" y="39669"/>
                  <a:pt x="93670" y="32554"/>
                </a:cubicBezTo>
                <a:cubicBezTo>
                  <a:pt x="85115" y="25712"/>
                  <a:pt x="72759" y="22830"/>
                  <a:pt x="61889" y="24190"/>
                </a:cubicBezTo>
                <a:cubicBezTo>
                  <a:pt x="52569" y="25356"/>
                  <a:pt x="44134" y="31147"/>
                  <a:pt x="36799" y="37014"/>
                </a:cubicBezTo>
                <a:cubicBezTo>
                  <a:pt x="19118" y="51157"/>
                  <a:pt x="12528" y="85085"/>
                  <a:pt x="25090" y="103922"/>
                </a:cubicBezTo>
                <a:cubicBezTo>
                  <a:pt x="39085" y="124908"/>
                  <a:pt x="75013" y="136951"/>
                  <a:pt x="97573" y="125667"/>
                </a:cubicBezTo>
                <a:cubicBezTo>
                  <a:pt x="122872" y="113014"/>
                  <a:pt x="137693" y="75903"/>
                  <a:pt x="132142" y="48166"/>
                </a:cubicBezTo>
                <a:cubicBezTo>
                  <a:pt x="129258" y="33755"/>
                  <a:pt x="120480" y="19629"/>
                  <a:pt x="108724" y="10809"/>
                </a:cubicBezTo>
                <a:cubicBezTo>
                  <a:pt x="100143" y="4371"/>
                  <a:pt x="88021" y="5105"/>
                  <a:pt x="77501" y="3003"/>
                </a:cubicBezTo>
                <a:cubicBezTo>
                  <a:pt x="67814" y="1068"/>
                  <a:pt x="57637" y="-1163"/>
                  <a:pt x="47950" y="773"/>
                </a:cubicBezTo>
                <a:cubicBezTo>
                  <a:pt x="40615" y="2239"/>
                  <a:pt x="34101" y="6658"/>
                  <a:pt x="27878" y="10809"/>
                </a:cubicBezTo>
                <a:cubicBezTo>
                  <a:pt x="20487" y="15739"/>
                  <a:pt x="11619" y="19587"/>
                  <a:pt x="6690" y="26978"/>
                </a:cubicBezTo>
                <a:cubicBezTo>
                  <a:pt x="2777" y="32846"/>
                  <a:pt x="4987" y="42063"/>
                  <a:pt x="0" y="470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3" name="Google Shape;63;p13"/>
          <p:cNvCxnSpPr/>
          <p:nvPr/>
        </p:nvCxnSpPr>
        <p:spPr>
          <a:xfrm rot="10800000">
            <a:off x="6270325" y="1282625"/>
            <a:ext cx="1695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6031475" y="1053425"/>
            <a:ext cx="2934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86740" y="1132827"/>
            <a:ext cx="1246425" cy="1822250"/>
          </a:xfrm>
          <a:custGeom>
            <a:rect b="b" l="l" r="r" t="t"/>
            <a:pathLst>
              <a:path extrusionOk="0" h="72890" w="49857">
                <a:moveTo>
                  <a:pt x="49857" y="407"/>
                </a:moveTo>
                <a:cubicBezTo>
                  <a:pt x="45207" y="407"/>
                  <a:pt x="40235" y="-762"/>
                  <a:pt x="35918" y="965"/>
                </a:cubicBezTo>
                <a:cubicBezTo>
                  <a:pt x="32736" y="2238"/>
                  <a:pt x="30535" y="5232"/>
                  <a:pt x="28112" y="7655"/>
                </a:cubicBezTo>
                <a:cubicBezTo>
                  <a:pt x="18161" y="17606"/>
                  <a:pt x="8104" y="29129"/>
                  <a:pt x="4694" y="42782"/>
                </a:cubicBezTo>
                <a:cubicBezTo>
                  <a:pt x="2260" y="52526"/>
                  <a:pt x="-3516" y="65782"/>
                  <a:pt x="3579" y="728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3"/>
          <p:cNvSpPr/>
          <p:nvPr/>
        </p:nvSpPr>
        <p:spPr>
          <a:xfrm>
            <a:off x="6074305" y="1519350"/>
            <a:ext cx="1559425" cy="1933850"/>
          </a:xfrm>
          <a:custGeom>
            <a:rect b="b" l="l" r="r" t="t"/>
            <a:pathLst>
              <a:path extrusionOk="0" h="77354" w="62377">
                <a:moveTo>
                  <a:pt x="22985" y="21187"/>
                </a:moveTo>
                <a:cubicBezTo>
                  <a:pt x="8364" y="23625"/>
                  <a:pt x="-2916" y="45279"/>
                  <a:pt x="682" y="59659"/>
                </a:cubicBezTo>
                <a:cubicBezTo>
                  <a:pt x="2596" y="67308"/>
                  <a:pt x="9929" y="73891"/>
                  <a:pt x="17409" y="76386"/>
                </a:cubicBezTo>
                <a:cubicBezTo>
                  <a:pt x="24366" y="78706"/>
                  <a:pt x="32594" y="76319"/>
                  <a:pt x="39154" y="73041"/>
                </a:cubicBezTo>
                <a:cubicBezTo>
                  <a:pt x="53208" y="66018"/>
                  <a:pt x="66733" y="45812"/>
                  <a:pt x="60899" y="31224"/>
                </a:cubicBezTo>
                <a:cubicBezTo>
                  <a:pt x="56153" y="19357"/>
                  <a:pt x="44305" y="9234"/>
                  <a:pt x="31906" y="6133"/>
                </a:cubicBezTo>
                <a:cubicBezTo>
                  <a:pt x="25805" y="4607"/>
                  <a:pt x="18507" y="4451"/>
                  <a:pt x="1406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3"/>
          <p:cNvSpPr txBox="1"/>
          <p:nvPr/>
        </p:nvSpPr>
        <p:spPr>
          <a:xfrm>
            <a:off x="6074300" y="804463"/>
            <a:ext cx="7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