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0" r:id="rId3"/>
    <p:sldId id="27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1" r:id="rId13"/>
    <p:sldId id="310" r:id="rId14"/>
    <p:sldId id="311" r:id="rId15"/>
    <p:sldId id="312" r:id="rId16"/>
    <p:sldId id="313" r:id="rId17"/>
    <p:sldId id="314" r:id="rId18"/>
    <p:sldId id="315" r:id="rId19"/>
    <p:sldId id="332" r:id="rId20"/>
    <p:sldId id="316" r:id="rId21"/>
    <p:sldId id="317" r:id="rId22"/>
    <p:sldId id="318" r:id="rId23"/>
    <p:sldId id="319" r:id="rId24"/>
    <p:sldId id="320" r:id="rId25"/>
    <p:sldId id="321" r:id="rId26"/>
    <p:sldId id="333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00" r:id="rId3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5B9BD5"/>
    <a:srgbClr val="3C6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EB38-A207-6B47-A9EC-5E44B5FA1335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B289-3424-1C4A-9C7D-B90D393BD6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83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4115A-801E-D84C-B8FF-05BDE81ACE42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7E1B-D149-C24A-8DDF-79F0E2F470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19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08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7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363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1365637"/>
            <a:ext cx="3802323" cy="369319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6666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3270727"/>
            <a:ext cx="3969036" cy="1242651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4667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138496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914400" y="618911"/>
            <a:ext cx="10363200" cy="81756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44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442936"/>
            <a:ext cx="10363200" cy="19854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5613994" y="1351516"/>
            <a:ext cx="921485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2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058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154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5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9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5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2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2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727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4410-AC84-4FA9-8E87-1625C83251CC}" type="datetimeFigureOut">
              <a:rPr lang="vi-VN" smtClean="0"/>
              <a:t>09/10/2017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612B-74BF-479E-AE36-572C441775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4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9919682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Rectangle 162"/>
          <p:cNvSpPr/>
          <p:nvPr/>
        </p:nvSpPr>
        <p:spPr>
          <a:xfrm rot="16200000">
            <a:off x="2903893" y="5804218"/>
            <a:ext cx="28821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894" y="5804216"/>
            <a:ext cx="288214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893" y="5804219"/>
            <a:ext cx="288216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890" y="5804215"/>
            <a:ext cx="288221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889" y="5804212"/>
            <a:ext cx="288221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893" y="5804217"/>
            <a:ext cx="288218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70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56155" cy="103937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221804" y="216328"/>
            <a:ext cx="7576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HƯỚNG ĐỐI TƯỢNG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55544" y="1810260"/>
            <a:ext cx="10405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thống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quản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mua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bán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máy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tính</a:t>
            </a:r>
            <a:r>
              <a:rPr lang="en-US" sz="54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ty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Hoàng</a:t>
            </a:r>
            <a:r>
              <a:rPr lang="en-US" sz="5400" b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err="1" smtClean="0">
                <a:solidFill>
                  <a:schemeClr val="bg1"/>
                </a:solidFill>
                <a:latin typeface="+mj-lt"/>
              </a:rPr>
              <a:t>Anh</a:t>
            </a:r>
            <a:endParaRPr lang="vi-VN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983" y="432406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u="sng">
                <a:solidFill>
                  <a:schemeClr val="bg1"/>
                </a:solidFill>
              </a:rPr>
              <a:t>Danh sách nhóm: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21929" y="4785731"/>
            <a:ext cx="3531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endParaRPr lang="vi-VN" sz="2400" i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endParaRPr lang="en-US" sz="2400" i="1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Phùng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Thùy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vi-VN" sz="2400" i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vi-VN" sz="24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</a:t>
            </a:r>
            <a:r>
              <a:rPr lang="en-US" sz="24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 Định</a:t>
            </a:r>
            <a:endParaRPr lang="vi-VN" sz="2400" i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66663" y="3585657"/>
            <a:ext cx="3994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Nguyện</a:t>
            </a:r>
            <a:endParaRPr lang="vi-V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24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7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50" y="207404"/>
            <a:ext cx="3103735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1137285" algn="l"/>
              </a:tabLs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Mua Hàng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0" y="1037230"/>
            <a:ext cx="11927066" cy="5540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48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808" y="316586"/>
            <a:ext cx="4953600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1137285" algn="l"/>
              </a:tabLs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Bảo Hành, Sửa Chữa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" y="939385"/>
            <a:ext cx="11313994" cy="591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8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0" y="-106323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2" name="Group 81"/>
          <p:cNvGrpSpPr/>
          <p:nvPr/>
        </p:nvGrpSpPr>
        <p:grpSpPr>
          <a:xfrm>
            <a:off x="3175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5" name="Freeform 67"/>
          <p:cNvSpPr>
            <a:spLocks/>
          </p:cNvSpPr>
          <p:nvPr/>
        </p:nvSpPr>
        <p:spPr bwMode="auto">
          <a:xfrm rot="8358637">
            <a:off x="9924445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6" name="Group 145"/>
          <p:cNvGrpSpPr/>
          <p:nvPr/>
        </p:nvGrpSpPr>
        <p:grpSpPr>
          <a:xfrm rot="21406293">
            <a:off x="687050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3802323" cy="3693191"/>
          </a:xfrm>
        </p:spPr>
        <p:txBody>
          <a:bodyPr/>
          <a:lstStyle/>
          <a:p>
            <a:r>
              <a:rPr lang="es-ES_tradnl" smtClean="0">
                <a:solidFill>
                  <a:schemeClr val="bg1"/>
                </a:solidFill>
              </a:rPr>
              <a:t>04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84375"/>
            <a:ext cx="3969036" cy="1242651"/>
          </a:xfrm>
          <a:solidFill>
            <a:srgbClr val="222A35"/>
          </a:solidFill>
        </p:spPr>
        <p:txBody>
          <a:bodyPr>
            <a:normAutofit fontScale="77500" lnSpcReduction="20000"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Phân tích và thiết kế trạng thái động</a:t>
            </a:r>
            <a:endParaRPr lang="es-ES_tradnl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118992" y="2454914"/>
            <a:ext cx="4774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</a:t>
            </a:r>
            <a:endParaRPr lang="vi-VN" sz="5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95" y="275643"/>
            <a:ext cx="2348720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 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5795" y="1269242"/>
            <a:ext cx="11547757" cy="51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380" y="180108"/>
            <a:ext cx="1893467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ký 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380" y="1146413"/>
            <a:ext cx="11725354" cy="52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298" y="323713"/>
            <a:ext cx="3863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Quản lý khách hàng: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9298" y="1119116"/>
            <a:ext cx="11564254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830" y="248347"/>
            <a:ext cx="4924746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danh sach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8490" y="1078174"/>
            <a:ext cx="11614244" cy="55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78" y="132645"/>
            <a:ext cx="171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Tra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cứu: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9433" y="1009934"/>
            <a:ext cx="11532357" cy="5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904" y="0"/>
            <a:ext cx="2109873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5660" y="622799"/>
            <a:ext cx="11627892" cy="59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5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0" y="-106323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2" name="Group 81"/>
          <p:cNvGrpSpPr/>
          <p:nvPr/>
        </p:nvGrpSpPr>
        <p:grpSpPr>
          <a:xfrm>
            <a:off x="3175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5" name="Freeform 67"/>
          <p:cNvSpPr>
            <a:spLocks/>
          </p:cNvSpPr>
          <p:nvPr/>
        </p:nvSpPr>
        <p:spPr bwMode="auto">
          <a:xfrm rot="8358637">
            <a:off x="9924445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6" name="Group 145"/>
          <p:cNvGrpSpPr/>
          <p:nvPr/>
        </p:nvGrpSpPr>
        <p:grpSpPr>
          <a:xfrm rot="21406293">
            <a:off x="687050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3802323" cy="3693191"/>
          </a:xfrm>
        </p:spPr>
        <p:txBody>
          <a:bodyPr/>
          <a:lstStyle/>
          <a:p>
            <a:r>
              <a:rPr lang="es-ES_tradnl" smtClean="0">
                <a:solidFill>
                  <a:schemeClr val="bg1"/>
                </a:solidFill>
              </a:rPr>
              <a:t>04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84375"/>
            <a:ext cx="3969036" cy="1242651"/>
          </a:xfrm>
          <a:solidFill>
            <a:srgbClr val="222A35"/>
          </a:solidFill>
        </p:spPr>
        <p:txBody>
          <a:bodyPr>
            <a:normAutofit fontScale="77500" lnSpcReduction="20000"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Phân tích và thiết kế trạng thái động</a:t>
            </a:r>
            <a:endParaRPr lang="es-ES_tradnl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980333" y="2454914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cộng tác</a:t>
            </a:r>
            <a:endParaRPr lang="vi-VN" sz="5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816" y="-1820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5" name="Freeform 67"/>
          <p:cNvSpPr>
            <a:spLocks/>
          </p:cNvSpPr>
          <p:nvPr/>
        </p:nvSpPr>
        <p:spPr bwMode="auto">
          <a:xfrm rot="8358637">
            <a:off x="9919682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2" name="Group 111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13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305307"/>
            <a:ext cx="10363200" cy="817561"/>
          </a:xfrm>
        </p:spPr>
        <p:txBody>
          <a:bodyPr/>
          <a:lstStyle/>
          <a:p>
            <a:r>
              <a:rPr lang="es-ES" u="sng">
                <a:solidFill>
                  <a:schemeClr val="bg1"/>
                </a:solidFill>
              </a:rPr>
              <a:t>Nội Dung:</a:t>
            </a:r>
            <a:endParaRPr lang="en-US" u="sng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0579" y="3467841"/>
            <a:ext cx="11737995" cy="3330748"/>
            <a:chOff x="-30579" y="2389667"/>
            <a:chExt cx="11737995" cy="333074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79" y="3599050"/>
              <a:ext cx="6771876" cy="95263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856126" y="3042233"/>
              <a:ext cx="3161443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Biểu đồ tuần tự</a:t>
              </a:r>
              <a:endParaRPr lang="vi-VN" sz="35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89158" y="3726132"/>
              <a:ext cx="33393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Biểu đồ cộng tác</a:t>
              </a:r>
              <a:endParaRPr lang="vi-VN" sz="35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5940" y="4428773"/>
              <a:ext cx="5451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Biểu đồ hoạt động</a:t>
              </a:r>
              <a:endParaRPr lang="id-ID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73" y="4491519"/>
              <a:ext cx="6170062" cy="12288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06" y="2389667"/>
              <a:ext cx="5778081" cy="1228896"/>
            </a:xfrm>
            <a:prstGeom prst="rect">
              <a:avLst/>
            </a:prstGeom>
          </p:spPr>
        </p:pic>
      </p:grpSp>
      <p:sp>
        <p:nvSpPr>
          <p:cNvPr id="106" name="Title 5"/>
          <p:cNvSpPr txBox="1">
            <a:spLocks/>
          </p:cNvSpPr>
          <p:nvPr/>
        </p:nvSpPr>
        <p:spPr>
          <a:xfrm>
            <a:off x="1022351" y="1856633"/>
            <a:ext cx="10363200" cy="17630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s-E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s-E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</a:t>
            </a:r>
            <a:r>
              <a:rPr lang="en-U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tích biểu đồ lớp tĩnh</a:t>
            </a:r>
          </a:p>
          <a:p>
            <a:endParaRPr lang="en-US" i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Phân tích thiết kế trạng thái động</a:t>
            </a:r>
            <a:endParaRPr lang="es-ES" i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8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526" y="98222"/>
            <a:ext cx="1893467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ký: 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42" y="900752"/>
            <a:ext cx="11477767" cy="55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229" y="98221"/>
            <a:ext cx="2246128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05217" y="928048"/>
            <a:ext cx="10699845" cy="56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1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176" y="159940"/>
            <a:ext cx="3727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Quản lý khách hàng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8866" y="744716"/>
            <a:ext cx="10604309" cy="56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086" y="139165"/>
            <a:ext cx="3078087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sản phẩm: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05219" y="761964"/>
            <a:ext cx="10358650" cy="59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6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323" y="159940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Tra cứu sản phẩm: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01003" y="744715"/>
            <a:ext cx="9348716" cy="59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54" y="221051"/>
            <a:ext cx="2109873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 hàng: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96036" y="843850"/>
            <a:ext cx="10849969" cy="56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0" y="-106323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2" name="Group 81"/>
          <p:cNvGrpSpPr/>
          <p:nvPr/>
        </p:nvGrpSpPr>
        <p:grpSpPr>
          <a:xfrm>
            <a:off x="3175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5" name="Freeform 67"/>
          <p:cNvSpPr>
            <a:spLocks/>
          </p:cNvSpPr>
          <p:nvPr/>
        </p:nvSpPr>
        <p:spPr bwMode="auto">
          <a:xfrm rot="8358637">
            <a:off x="9924445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6" name="Group 145"/>
          <p:cNvGrpSpPr/>
          <p:nvPr/>
        </p:nvGrpSpPr>
        <p:grpSpPr>
          <a:xfrm rot="21406293">
            <a:off x="687050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3802323" cy="3693191"/>
          </a:xfrm>
        </p:spPr>
        <p:txBody>
          <a:bodyPr/>
          <a:lstStyle/>
          <a:p>
            <a:r>
              <a:rPr lang="es-ES_tradnl" smtClean="0">
                <a:solidFill>
                  <a:schemeClr val="bg1"/>
                </a:solidFill>
              </a:rPr>
              <a:t>04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84375"/>
            <a:ext cx="3969036" cy="1242651"/>
          </a:xfrm>
          <a:solidFill>
            <a:srgbClr val="222A35"/>
          </a:solidFill>
        </p:spPr>
        <p:txBody>
          <a:bodyPr>
            <a:normAutofit fontScale="77500" lnSpcReduction="20000"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Phân tích và thiết kế trạng thái động</a:t>
            </a:r>
            <a:endParaRPr lang="es-ES_tradnl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730265" y="2454914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hoạt động</a:t>
            </a:r>
            <a:endParaRPr lang="vi-VN" sz="5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676" y="166460"/>
            <a:ext cx="2303836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 Hàng: </a:t>
            </a:r>
            <a:endParaRPr lang="en-US" sz="32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768349"/>
            <a:ext cx="11941791" cy="59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11" y="159940"/>
            <a:ext cx="3881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Bảo hành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sữa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chữa: 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7672" y="744715"/>
            <a:ext cx="11041038" cy="57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77922" y="709685"/>
            <a:ext cx="9990162" cy="5923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196" y="0"/>
            <a:ext cx="189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Đăng ký: 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497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0" y="-106323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2" name="Group 81"/>
          <p:cNvGrpSpPr/>
          <p:nvPr/>
        </p:nvGrpSpPr>
        <p:grpSpPr>
          <a:xfrm>
            <a:off x="3175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5" name="Freeform 67"/>
          <p:cNvSpPr>
            <a:spLocks/>
          </p:cNvSpPr>
          <p:nvPr/>
        </p:nvSpPr>
        <p:spPr bwMode="auto">
          <a:xfrm rot="8358637">
            <a:off x="9924445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6" name="Group 145"/>
          <p:cNvGrpSpPr/>
          <p:nvPr/>
        </p:nvGrpSpPr>
        <p:grpSpPr>
          <a:xfrm rot="21406293">
            <a:off x="687050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3802323" cy="3693191"/>
          </a:xfrm>
        </p:spPr>
        <p:txBody>
          <a:bodyPr/>
          <a:lstStyle/>
          <a:p>
            <a:r>
              <a:rPr lang="es-ES_tradnl" smtClean="0">
                <a:solidFill>
                  <a:schemeClr val="bg1"/>
                </a:solidFill>
              </a:rPr>
              <a:t>03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284375"/>
            <a:ext cx="3969036" cy="1242651"/>
          </a:xfrm>
          <a:solidFill>
            <a:srgbClr val="222A35"/>
          </a:solidFill>
        </p:spPr>
        <p:txBody>
          <a:bodyPr>
            <a:normAutofit fontScale="92500" lnSpcReduction="10000"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Phân tích biểu đồ lớp tĩnh</a:t>
            </a:r>
            <a:endParaRPr lang="es-ES_tradnl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3270727"/>
            <a:ext cx="398075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45" y="772011"/>
            <a:ext cx="11641541" cy="5819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637" y="187235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Đăng nhập: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46512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63" y="200883"/>
            <a:ext cx="3863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Quản lý khách hàng: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1319" y="909637"/>
            <a:ext cx="11436824" cy="57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98" y="255474"/>
            <a:ext cx="305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Đăng sản phẩm: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1319" y="909637"/>
            <a:ext cx="11395881" cy="57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3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51" y="200883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Tra cứu </a:t>
            </a:r>
            <a:endParaRPr lang="en-US" sz="3200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5785" y="785658"/>
            <a:ext cx="11409527" cy="58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38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588" y="0"/>
            <a:ext cx="12193588" cy="6964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 </a:t>
            </a:r>
            <a:r>
              <a:rPr lang="en-US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</a:t>
            </a:r>
          </a:p>
          <a:p>
            <a:pPr algn="ctr"/>
            <a:r>
              <a:rPr lang="en-US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đã theo dõi!! </a:t>
            </a:r>
            <a:endParaRPr lang="id-ID" sz="5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5" name="Freeform 67"/>
          <p:cNvSpPr>
            <a:spLocks/>
          </p:cNvSpPr>
          <p:nvPr/>
        </p:nvSpPr>
        <p:spPr bwMode="auto">
          <a:xfrm rot="8358637">
            <a:off x="9919682" y="1051400"/>
            <a:ext cx="584200" cy="769938"/>
          </a:xfrm>
          <a:custGeom>
            <a:avLst/>
            <a:gdLst>
              <a:gd name="T0" fmla="*/ 75 w 141"/>
              <a:gd name="T1" fmla="*/ 3 h 185"/>
              <a:gd name="T2" fmla="*/ 69 w 141"/>
              <a:gd name="T3" fmla="*/ 0 h 185"/>
              <a:gd name="T4" fmla="*/ 109 w 141"/>
              <a:gd name="T5" fmla="*/ 114 h 185"/>
              <a:gd name="T6" fmla="*/ 0 w 141"/>
              <a:gd name="T7" fmla="*/ 162 h 185"/>
              <a:gd name="T8" fmla="*/ 6 w 141"/>
              <a:gd name="T9" fmla="*/ 165 h 185"/>
              <a:gd name="T10" fmla="*/ 122 w 141"/>
              <a:gd name="T11" fmla="*/ 119 h 185"/>
              <a:gd name="T12" fmla="*/ 75 w 141"/>
              <a:gd name="T13" fmla="*/ 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2" name="Group 111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13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6" name="Rectangle 105"/>
          <p:cNvSpPr/>
          <p:nvPr/>
        </p:nvSpPr>
        <p:spPr>
          <a:xfrm rot="16200000">
            <a:off x="2903893" y="5804218"/>
            <a:ext cx="28821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 rot="16200000">
            <a:off x="4935894" y="5804216"/>
            <a:ext cx="288214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 rot="16200000">
            <a:off x="6967893" y="5804219"/>
            <a:ext cx="288216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Rectangle 108"/>
          <p:cNvSpPr/>
          <p:nvPr/>
        </p:nvSpPr>
        <p:spPr>
          <a:xfrm rot="16200000">
            <a:off x="8999890" y="5804215"/>
            <a:ext cx="288221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0" name="Rectangle 109"/>
          <p:cNvSpPr/>
          <p:nvPr/>
        </p:nvSpPr>
        <p:spPr>
          <a:xfrm rot="16200000">
            <a:off x="11031889" y="5804212"/>
            <a:ext cx="288221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Rectangle 110"/>
          <p:cNvSpPr/>
          <p:nvPr/>
        </p:nvSpPr>
        <p:spPr>
          <a:xfrm rot="16200000">
            <a:off x="871893" y="5804217"/>
            <a:ext cx="288218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99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7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421" y="330235"/>
            <a:ext cx="2920992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Đăng Ký: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1" y="1272706"/>
            <a:ext cx="11867845" cy="5401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94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1" y="988877"/>
            <a:ext cx="11464118" cy="54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77421" y="330235"/>
            <a:ext cx="3353803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</a:t>
            </a:r>
            <a:r>
              <a:rPr lang="en-US" sz="32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Nhập: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353" y="282770"/>
            <a:ext cx="4230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Class Quên Mật Khẩu:</a:t>
            </a:r>
            <a:endParaRPr lang="en-US" sz="320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275"/>
            <a:ext cx="12191999" cy="5854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49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181" y="275642"/>
            <a:ext cx="7183505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1137285" algn="l"/>
              </a:tabLs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Quản Lý Thông Tin Khách Hàng: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2" y="898441"/>
            <a:ext cx="11655610" cy="58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92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381" y="289290"/>
            <a:ext cx="4268091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1137285" algn="l"/>
              </a:tabLs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Thêm Sản Phẩm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3" y="912089"/>
            <a:ext cx="11561637" cy="5434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65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185" y="221052"/>
            <a:ext cx="6549293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1137285" algn="l"/>
              </a:tabLst>
            </a:pP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Tra Cứu Thông Tin Sản Phẩm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" y="1023582"/>
            <a:ext cx="11858788" cy="5500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ủ đề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ủ đề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246</Words>
  <Application>Microsoft Office PowerPoint</Application>
  <PresentationFormat>Widescreen</PresentationFormat>
  <Paragraphs>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Lato Regular</vt:lpstr>
      <vt:lpstr>Raleway Black</vt:lpstr>
      <vt:lpstr>Tahoma</vt:lpstr>
      <vt:lpstr>Times New Roman</vt:lpstr>
      <vt:lpstr>Office Theme</vt:lpstr>
      <vt:lpstr>PowerPoint Presentation</vt:lpstr>
      <vt:lpstr>Nội Dung: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Nguyen</dc:creator>
  <cp:lastModifiedBy>Định Nguyễn</cp:lastModifiedBy>
  <cp:revision>104</cp:revision>
  <dcterms:created xsi:type="dcterms:W3CDTF">2017-03-14T06:13:14Z</dcterms:created>
  <dcterms:modified xsi:type="dcterms:W3CDTF">2017-10-09T10:57:21Z</dcterms:modified>
</cp:coreProperties>
</file>