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5" r:id="rId9"/>
    <p:sldId id="267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BE00E4-49A2-4770-9C37-617F7D268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9E488C7-0F28-4A1E-83DE-67B7F6178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E37CBC3-D9A1-41FE-B1C6-070F0D9C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E820-E8B2-4E50-A676-BED247B787B8}" type="datetimeFigureOut">
              <a:rPr lang="cs-CZ" smtClean="0"/>
              <a:t>03.05.2022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FB25B5B-F6CA-4C68-B90B-A8203834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94FD56D-1F00-467B-A783-C30865B3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955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930139-4049-4AA2-9290-0EF9D169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1361BC8-A234-4CE8-9198-3B44DE175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22B921-6EBC-494E-9DC6-F902C245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E820-E8B2-4E50-A676-BED247B787B8}" type="datetimeFigureOut">
              <a:rPr lang="cs-CZ" smtClean="0"/>
              <a:t>03.05.2022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2EB79D8-1236-4453-A1CD-EF4833BD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0280A26-5348-4294-A4BD-3E5342DC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315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4EFAA94-993E-4803-A6C2-B4A37EF78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B41FD45-25FF-47C7-8BB1-A794DBEF9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6576EA-F6DC-4360-964E-3D21802C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E820-E8B2-4E50-A676-BED247B787B8}" type="datetimeFigureOut">
              <a:rPr lang="cs-CZ" smtClean="0"/>
              <a:t>03.05.2022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1A13CDE-85EF-4A36-8A41-11D5555B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0867C71-5B5E-4E2B-852B-9158E87B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223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4882CD-4F58-40E0-85C1-C7D919D9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3AB4B3-7A5B-44E4-B3E3-F8B3EBC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4E0EFB-6939-4E47-A46A-47835DC9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E820-E8B2-4E50-A676-BED247B787B8}" type="datetimeFigureOut">
              <a:rPr lang="cs-CZ" smtClean="0"/>
              <a:t>03.05.2022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63DF2CE-3D1C-4027-B6C3-2C5CAC35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557CA3-5123-4ACF-82EA-9997C391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042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9885F2-B0DC-40F3-BA2D-B44992A8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1F3058E-BB47-4B06-94A7-DE9721550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AA33715-0587-48AB-AC4E-919DBD2D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E820-E8B2-4E50-A676-BED247B787B8}" type="datetimeFigureOut">
              <a:rPr lang="cs-CZ" smtClean="0"/>
              <a:t>03.05.2022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F22ACE-7F72-42F0-BC28-9C187333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64CA9F-15F2-42CC-AD10-8B4995A3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470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B55CFE-2EBA-4D56-92A4-C5285ECB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D1AA8A-AC5A-48F4-9555-15C965BAC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30C3DF3-45C9-403F-9788-1B4684501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EE5CDBE-2D50-4C67-A430-24B15DA1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E820-E8B2-4E50-A676-BED247B787B8}" type="datetimeFigureOut">
              <a:rPr lang="cs-CZ" smtClean="0"/>
              <a:t>03.05.2022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9B927CC-2E26-4F78-B1B7-B58FF30F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589E2BE-8B5D-4AA3-8334-1B271920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238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5B8CAD-11BE-4E2E-AAA7-1384587C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F20126D-3BF7-419A-9458-9275F9EE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877438D-5108-4F92-AF40-4CF011CC5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5307290-F242-4955-9546-251286BF8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05D2683-B49C-4FD2-A1A3-A530A835F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CBBCB1C-A76B-46C3-883F-236C0644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E820-E8B2-4E50-A676-BED247B787B8}" type="datetimeFigureOut">
              <a:rPr lang="cs-CZ" smtClean="0"/>
              <a:t>03.05.2022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224CAC0-84E3-4429-92C1-7628C437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E4E9AB5-C06E-401C-8A0A-2912D4BC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38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A2B4F1-CE05-42BA-AD13-05F0169C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1CBC4D3-255C-4FA3-BCC3-FAD81A36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E820-E8B2-4E50-A676-BED247B787B8}" type="datetimeFigureOut">
              <a:rPr lang="cs-CZ" smtClean="0"/>
              <a:t>03.05.2022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28C23FE-A1D9-43F5-8C03-53465CC3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E24444C-EB35-41C1-A46D-60992213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951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77E67B2-9E8F-4BD8-AFFC-88FFD2B0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E820-E8B2-4E50-A676-BED247B787B8}" type="datetimeFigureOut">
              <a:rPr lang="cs-CZ" smtClean="0"/>
              <a:t>03.05.2022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FDDF5B8-AA9E-4DBE-8998-FB684C7C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4D7B260-AE3E-4209-8CEA-FC5AF124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232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BF0D7D-F68C-43D5-8413-E0395F12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CCCDED-17BC-4BDD-9E8B-B7A8E1BEF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C6C8950-1F41-4AFE-911C-4182F4B7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4500C93-C60D-4A79-857A-6EA05DF8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E820-E8B2-4E50-A676-BED247B787B8}" type="datetimeFigureOut">
              <a:rPr lang="cs-CZ" smtClean="0"/>
              <a:t>03.05.2022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E2AB97-5284-4A06-B946-17ACE1B3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2365357-C164-4700-8EF7-53AF2487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0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91A5CF-06F4-4238-AD24-8C94BB36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3B91D80-81DC-4CE3-8547-B5740870A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7C8A43-BCB5-448C-9040-81C8EA883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A74402D-959F-4906-9141-ED0F17DC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E820-E8B2-4E50-A676-BED247B787B8}" type="datetimeFigureOut">
              <a:rPr lang="cs-CZ" smtClean="0"/>
              <a:t>03.05.2022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61E5644-2C71-4840-A358-DD14D613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80F19BA-98FD-4D70-B370-BA51319A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09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AAA02F5-0B45-4320-88EE-81C52F6E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AF5A505-5C22-4D07-908E-10599A3AE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0AEB860-9575-46B6-A3A8-62C982FD5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3E820-E8B2-4E50-A676-BED247B787B8}" type="datetimeFigureOut">
              <a:rPr lang="cs-CZ" smtClean="0"/>
              <a:t>03.05.2022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6D622D-AB7B-4076-B81B-847A84F12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C01620-583D-4815-82FF-302CB5AE7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158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Google_Tradutto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allapps.com/word-lens-new-feature-on-google-translat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ripe-thread-feet.glitch.m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EE0D0CC-D5DE-4A6D-815D-48CDD6032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cs-CZ" b="1" dirty="0" err="1">
                <a:latin typeface="Arial" panose="020B0604020202020204" pitchFamily="34" charset="0"/>
                <a:cs typeface="Arial" panose="020B0604020202020204" pitchFamily="34" charset="0"/>
              </a:rPr>
              <a:t>čníková</a:t>
            </a: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 práce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ED49109-1F31-4FCD-8E2A-6276C3DB1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Google Překladač</a:t>
            </a:r>
          </a:p>
          <a:p>
            <a:pPr algn="l"/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Jan Poláček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ázek 4" descr="Obsah obrázku text, podepsat, vektorová grafika, vizitka&#10;&#10;Popis byl vytvořen automaticky">
            <a:extLst>
              <a:ext uri="{FF2B5EF4-FFF2-40B4-BE49-F238E27FC236}">
                <a16:creationId xmlns:a16="http://schemas.microsoft.com/office/drawing/2014/main" id="{C7322134-0048-9188-DE30-A5EA869F6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78CBF6B4-79D1-C098-D977-77E9B16EB8F0}"/>
              </a:ext>
            </a:extLst>
          </p:cNvPr>
          <p:cNvSpPr txBox="1"/>
          <p:nvPr/>
        </p:nvSpPr>
        <p:spPr>
          <a:xfrm>
            <a:off x="8050768" y="5476507"/>
            <a:ext cx="217880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it.wikipedia.org/wiki/Google_Tradutto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Tato </a:t>
            </a:r>
            <a:r>
              <a:rPr lang="en-US" sz="700" dirty="0" err="1">
                <a:solidFill>
                  <a:srgbClr val="FFFFFF"/>
                </a:solidFill>
                <a:hlinkClick r:id="rId3" tooltip="https://it.wikipedia.org/wiki/Google_Tradutto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fotka</a:t>
            </a:r>
            <a:r>
              <a:rPr lang="en-US" sz="700" dirty="0">
                <a:solidFill>
                  <a:srgbClr val="FFFFFF"/>
                </a:solidFill>
              </a:rPr>
              <a:t> od </a:t>
            </a:r>
            <a:r>
              <a:rPr lang="en-US" sz="700" dirty="0" err="1">
                <a:solidFill>
                  <a:srgbClr val="FFFFFF"/>
                </a:solidFill>
              </a:rPr>
              <a:t>autora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 err="1">
                <a:solidFill>
                  <a:srgbClr val="FFFFFF"/>
                </a:solidFill>
              </a:rPr>
              <a:t>Neznámý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 err="1">
                <a:solidFill>
                  <a:srgbClr val="FFFFFF"/>
                </a:solidFill>
              </a:rPr>
              <a:t>autor</a:t>
            </a:r>
            <a:r>
              <a:rPr lang="en-US" sz="700" dirty="0">
                <a:solidFill>
                  <a:srgbClr val="FFFFFF"/>
                </a:solidFill>
              </a:rPr>
              <a:t> s </a:t>
            </a:r>
            <a:r>
              <a:rPr lang="en-US" sz="700" dirty="0" err="1">
                <a:solidFill>
                  <a:srgbClr val="FFFFFF"/>
                </a:solidFill>
              </a:rPr>
              <a:t>licencí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45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67B8B12-F912-47BE-AD66-D2817C84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1" y="1610024"/>
            <a:ext cx="5568995" cy="14570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Úvod</a:t>
            </a:r>
            <a:endParaRPr lang="en-US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ovéPole 6">
            <a:extLst>
              <a:ext uri="{FF2B5EF4-FFF2-40B4-BE49-F238E27FC236}">
                <a16:creationId xmlns:a16="http://schemas.microsoft.com/office/drawing/2014/main" id="{AF855F68-9586-E847-F3FE-998C867737E4}"/>
              </a:ext>
            </a:extLst>
          </p:cNvPr>
          <p:cNvSpPr txBox="1"/>
          <p:nvPr/>
        </p:nvSpPr>
        <p:spPr>
          <a:xfrm>
            <a:off x="1000450" y="3067026"/>
            <a:ext cx="5568991" cy="2968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Úkol</a:t>
            </a:r>
            <a:endParaRPr lang="cs-C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Překladač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Otázky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Jak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plikace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fungovat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Jak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fungovat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Frontend?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Jak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fungo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 Backend?</a:t>
            </a:r>
          </a:p>
        </p:txBody>
      </p:sp>
      <p:pic>
        <p:nvPicPr>
          <p:cNvPr id="5" name="Zástupný obsah 4" descr="Obsah obrázku text, vizitka, klipart&#10;&#10;Popis byl vytvořen automaticky">
            <a:extLst>
              <a:ext uri="{FF2B5EF4-FFF2-40B4-BE49-F238E27FC236}">
                <a16:creationId xmlns:a16="http://schemas.microsoft.com/office/drawing/2014/main" id="{ABADE93F-9548-E452-F8FC-DDD705123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41489" y="2343836"/>
            <a:ext cx="4683319" cy="2201159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EB2459B-D1E1-50E1-DE5B-E9D0F98FA9B9}"/>
              </a:ext>
            </a:extLst>
          </p:cNvPr>
          <p:cNvSpPr txBox="1"/>
          <p:nvPr/>
        </p:nvSpPr>
        <p:spPr>
          <a:xfrm>
            <a:off x="9566232" y="4344940"/>
            <a:ext cx="20585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theallapps.com/word-lens-new-feature-on-google-translat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Tato fotka</a:t>
            </a:r>
            <a:r>
              <a:rPr lang="en-US" sz="700">
                <a:solidFill>
                  <a:srgbClr val="FFFFFF"/>
                </a:solidFill>
              </a:rPr>
              <a:t> od autora Neznámý autor s licencí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07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67B8B12-F912-47BE-AD66-D2817C84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1" y="1610024"/>
            <a:ext cx="5568995" cy="14570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Obsah</a:t>
            </a:r>
            <a:b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US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ovéPole 6">
            <a:extLst>
              <a:ext uri="{FF2B5EF4-FFF2-40B4-BE49-F238E27FC236}">
                <a16:creationId xmlns:a16="http://schemas.microsoft.com/office/drawing/2014/main" id="{AF855F68-9586-E847-F3FE-998C867737E4}"/>
              </a:ext>
            </a:extLst>
          </p:cNvPr>
          <p:cNvSpPr txBox="1"/>
          <p:nvPr/>
        </p:nvSpPr>
        <p:spPr>
          <a:xfrm>
            <a:off x="1000450" y="3067026"/>
            <a:ext cx="5568991" cy="2968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Express.js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Socket.io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Translate*</a:t>
            </a:r>
            <a:endParaRPr lang="cs-C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cs-CZ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Zástupný obsah 15" descr="Cmd terminál se souvislou výplní">
            <a:extLst>
              <a:ext uri="{FF2B5EF4-FFF2-40B4-BE49-F238E27FC236}">
                <a16:creationId xmlns:a16="http://schemas.microsoft.com/office/drawing/2014/main" id="{262F2BC0-2BE7-C8C5-67FA-9B5D695D6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04587" y="1365855"/>
            <a:ext cx="4157122" cy="415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7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67B8B12-F912-47BE-AD66-D2817C84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1" y="1610024"/>
            <a:ext cx="5568995" cy="14570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Obsah</a:t>
            </a:r>
            <a:b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3600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en-US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ovéPole 6">
            <a:extLst>
              <a:ext uri="{FF2B5EF4-FFF2-40B4-BE49-F238E27FC236}">
                <a16:creationId xmlns:a16="http://schemas.microsoft.com/office/drawing/2014/main" id="{AF855F68-9586-E847-F3FE-998C867737E4}"/>
              </a:ext>
            </a:extLst>
          </p:cNvPr>
          <p:cNvSpPr txBox="1"/>
          <p:nvPr/>
        </p:nvSpPr>
        <p:spPr>
          <a:xfrm>
            <a:off x="1000450" y="3067026"/>
            <a:ext cx="5568991" cy="2968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+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Socket.io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</p:txBody>
      </p:sp>
      <p:pic>
        <p:nvPicPr>
          <p:cNvPr id="16" name="Grafický objekt 15" descr="Laptop">
            <a:extLst>
              <a:ext uri="{FF2B5EF4-FFF2-40B4-BE49-F238E27FC236}">
                <a16:creationId xmlns:a16="http://schemas.microsoft.com/office/drawing/2014/main" id="{262F2BC0-2BE7-C8C5-67FA-9B5D695D6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4587" y="1365855"/>
            <a:ext cx="4157122" cy="415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9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67B8B12-F912-47BE-AD66-D2817C84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1" y="1610024"/>
            <a:ext cx="5568995" cy="14570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Problematika</a:t>
            </a:r>
            <a:b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US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ovéPole 5">
            <a:extLst>
              <a:ext uri="{FF2B5EF4-FFF2-40B4-BE49-F238E27FC236}">
                <a16:creationId xmlns:a16="http://schemas.microsoft.com/office/drawing/2014/main" id="{8FFF18C5-92F8-68F7-85A2-E9A84383FD6A}"/>
              </a:ext>
            </a:extLst>
          </p:cNvPr>
          <p:cNvSpPr txBox="1"/>
          <p:nvPr/>
        </p:nvSpPr>
        <p:spPr>
          <a:xfrm>
            <a:off x="1000450" y="3067026"/>
            <a:ext cx="5568991" cy="2968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6286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Připojování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uživatele</a:t>
            </a:r>
          </a:p>
          <a:p>
            <a:pPr marL="6286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Nastavení překladu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Posílání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překladu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 při dotazu</a:t>
            </a:r>
          </a:p>
          <a:p>
            <a:pPr marL="6286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Uživateli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vrací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zpátky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prázdný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objekt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fický objekt 15" descr="Webový design se souvislou výplní">
            <a:extLst>
              <a:ext uri="{FF2B5EF4-FFF2-40B4-BE49-F238E27FC236}">
                <a16:creationId xmlns:a16="http://schemas.microsoft.com/office/drawing/2014/main" id="{262F2BC0-2BE7-C8C5-67FA-9B5D695D6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04587" y="1365855"/>
            <a:ext cx="4157122" cy="4157122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F855F68-9586-E847-F3FE-998C867737E4}"/>
              </a:ext>
            </a:extLst>
          </p:cNvPr>
          <p:cNvSpPr txBox="1"/>
          <p:nvPr/>
        </p:nvSpPr>
        <p:spPr>
          <a:xfrm>
            <a:off x="1000450" y="3067026"/>
            <a:ext cx="5568991" cy="2968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95508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67B8B12-F912-47BE-AD66-D2817C84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1" y="1610024"/>
            <a:ext cx="5568995" cy="14570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Problematika</a:t>
            </a:r>
            <a:b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3600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en-US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ovéPole 5">
            <a:extLst>
              <a:ext uri="{FF2B5EF4-FFF2-40B4-BE49-F238E27FC236}">
                <a16:creationId xmlns:a16="http://schemas.microsoft.com/office/drawing/2014/main" id="{8FFF18C5-92F8-68F7-85A2-E9A84383FD6A}"/>
              </a:ext>
            </a:extLst>
          </p:cNvPr>
          <p:cNvSpPr txBox="1"/>
          <p:nvPr/>
        </p:nvSpPr>
        <p:spPr>
          <a:xfrm>
            <a:off x="1000450" y="3067026"/>
            <a:ext cx="5568991" cy="2968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6286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Design a vzhled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6286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Responzivita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Vlaječky jazyků</a:t>
            </a:r>
          </a:p>
          <a:p>
            <a:pPr marL="6286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Co se stane s přeloženým překladem?</a:t>
            </a:r>
          </a:p>
          <a:p>
            <a:pPr marL="6286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řídavné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 tlačítka a funkce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fický objekt 15" descr="Uživatelské rozhraní se souvislou výplní">
            <a:extLst>
              <a:ext uri="{FF2B5EF4-FFF2-40B4-BE49-F238E27FC236}">
                <a16:creationId xmlns:a16="http://schemas.microsoft.com/office/drawing/2014/main" id="{262F2BC0-2BE7-C8C5-67FA-9B5D695D6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04587" y="1365855"/>
            <a:ext cx="4157122" cy="4157122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F855F68-9586-E847-F3FE-998C867737E4}"/>
              </a:ext>
            </a:extLst>
          </p:cNvPr>
          <p:cNvSpPr txBox="1"/>
          <p:nvPr/>
        </p:nvSpPr>
        <p:spPr>
          <a:xfrm>
            <a:off x="1000450" y="3067026"/>
            <a:ext cx="5568991" cy="2968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09155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8C46C865-1A2D-44FD-43A7-B3CBE5B6A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55" y="790972"/>
            <a:ext cx="6716272" cy="544018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A8848CA0-C540-C385-BE66-97F855EB3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378" y="566694"/>
            <a:ext cx="2532157" cy="5888737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F855F68-9586-E847-F3FE-998C867737E4}"/>
              </a:ext>
            </a:extLst>
          </p:cNvPr>
          <p:cNvSpPr txBox="1"/>
          <p:nvPr/>
        </p:nvSpPr>
        <p:spPr>
          <a:xfrm>
            <a:off x="1000450" y="3067026"/>
            <a:ext cx="5568991" cy="2968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86479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67B8B12-F912-47BE-AD66-D2817C84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Závěr</a:t>
            </a:r>
            <a:endParaRPr lang="en-US" sz="4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FFF18C5-92F8-68F7-85A2-E9A84383FD6A}"/>
              </a:ext>
            </a:extLst>
          </p:cNvPr>
          <p:cNvSpPr txBox="1"/>
          <p:nvPr/>
        </p:nvSpPr>
        <p:spPr>
          <a:xfrm>
            <a:off x="965200" y="2470248"/>
            <a:ext cx="7522308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  <a:p>
            <a:pPr marL="120015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  <a:p>
            <a:pPr marL="120015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Express.js</a:t>
            </a:r>
          </a:p>
          <a:p>
            <a:pPr marL="120015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Socket.io</a:t>
            </a:r>
          </a:p>
          <a:p>
            <a:pPr marL="120015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Translate</a:t>
            </a:r>
          </a:p>
          <a:p>
            <a:pPr marL="7429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  <a:p>
            <a:pPr marL="120015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120015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 a JavaScript</a:t>
            </a:r>
          </a:p>
          <a:p>
            <a:pPr marL="7429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ukázka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https://stripe-thread-feet.glitch.me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F855F68-9586-E847-F3FE-998C867737E4}"/>
              </a:ext>
            </a:extLst>
          </p:cNvPr>
          <p:cNvSpPr txBox="1"/>
          <p:nvPr/>
        </p:nvSpPr>
        <p:spPr>
          <a:xfrm>
            <a:off x="1000450" y="3067026"/>
            <a:ext cx="5568991" cy="2968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01293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67B8B12-F912-47BE-AD66-D2817C84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Závěr</a:t>
            </a:r>
            <a:endParaRPr lang="en-US" sz="4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FFF18C5-92F8-68F7-85A2-E9A84383FD6A}"/>
              </a:ext>
            </a:extLst>
          </p:cNvPr>
          <p:cNvSpPr txBox="1"/>
          <p:nvPr/>
        </p:nvSpPr>
        <p:spPr>
          <a:xfrm>
            <a:off x="965200" y="2470248"/>
            <a:ext cx="7522308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Využité obrázky</a:t>
            </a:r>
          </a:p>
          <a:p>
            <a:pPr marL="120015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Knihovna PowerPoint (</a:t>
            </a:r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License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 CC)</a:t>
            </a:r>
          </a:p>
          <a:p>
            <a:pPr marL="120015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Ukázka aplikace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F855F68-9586-E847-F3FE-998C867737E4}"/>
              </a:ext>
            </a:extLst>
          </p:cNvPr>
          <p:cNvSpPr txBox="1"/>
          <p:nvPr/>
        </p:nvSpPr>
        <p:spPr>
          <a:xfrm>
            <a:off x="1000450" y="3067026"/>
            <a:ext cx="5568991" cy="2968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cs-CZ" sz="2000" dirty="0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4E591523-CA0A-A87A-34A0-38E121677396}"/>
              </a:ext>
            </a:extLst>
          </p:cNvPr>
          <p:cNvSpPr txBox="1"/>
          <p:nvPr/>
        </p:nvSpPr>
        <p:spPr>
          <a:xfrm>
            <a:off x="616869" y="6077188"/>
            <a:ext cx="345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Jan Poláček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83806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Fialová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152</Words>
  <Application>Microsoft Office PowerPoint</Application>
  <PresentationFormat>Širokoúhlá obrazovka</PresentationFormat>
  <Paragraphs>48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Motiv Office</vt:lpstr>
      <vt:lpstr>Ročníková práce</vt:lpstr>
      <vt:lpstr>Úvod</vt:lpstr>
      <vt:lpstr>Obsah Backend</vt:lpstr>
      <vt:lpstr>Obsah Frontend</vt:lpstr>
      <vt:lpstr>Problematika Backend</vt:lpstr>
      <vt:lpstr>Problematika Frontend</vt:lpstr>
      <vt:lpstr>Prezentace aplikace PowerPoint</vt:lpstr>
      <vt:lpstr>Závěr</vt:lpstr>
      <vt:lpstr>Závěr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Ročníková práce</dc:title>
  <dc:creator>Jan Till</dc:creator>
  <cp:lastModifiedBy>Jan Poláček</cp:lastModifiedBy>
  <cp:revision>3</cp:revision>
  <dcterms:created xsi:type="dcterms:W3CDTF">2021-12-15T16:23:31Z</dcterms:created>
  <dcterms:modified xsi:type="dcterms:W3CDTF">2022-05-03T15:34:27Z</dcterms:modified>
</cp:coreProperties>
</file>