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3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3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5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2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6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6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9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2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6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E0E4-200F-41E8-A9F0-6E75F5AC3ED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7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6E0E4-200F-41E8-A9F0-6E75F5AC3ED2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CF0E-5941-4735-ACA9-85C9F8D0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4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PittFood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Song Jin, Chakravarthy Koduru, Steven Nunnally, &amp; Yuwei Zhan</a:t>
            </a:r>
          </a:p>
        </p:txBody>
      </p:sp>
    </p:spTree>
    <p:extLst>
      <p:ext uri="{BB962C8B-B14F-4D97-AF65-F5344CB8AC3E}">
        <p14:creationId xmlns:p14="http://schemas.microsoft.com/office/powerpoint/2010/main" val="338508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Yelp Data</a:t>
            </a:r>
          </a:p>
          <a:p>
            <a:pPr lvl="1"/>
            <a:r>
              <a:rPr lang="en-US" dirty="0" smtClean="0"/>
              <a:t>286 Restaurants</a:t>
            </a:r>
          </a:p>
          <a:p>
            <a:pPr lvl="1"/>
            <a:r>
              <a:rPr lang="en-US" dirty="0" smtClean="0"/>
              <a:t>2255 </a:t>
            </a:r>
            <a:r>
              <a:rPr lang="en-US" dirty="0" smtClean="0"/>
              <a:t>users giving 6,008 ratings</a:t>
            </a:r>
          </a:p>
          <a:p>
            <a:pPr lvl="1"/>
            <a:r>
              <a:rPr lang="en-US" dirty="0" smtClean="0"/>
              <a:t>&lt; </a:t>
            </a:r>
            <a:r>
              <a:rPr lang="en-US" dirty="0" smtClean="0"/>
              <a:t>1% </a:t>
            </a:r>
            <a:r>
              <a:rPr lang="en-US" dirty="0" smtClean="0"/>
              <a:t>ratings matrix completed</a:t>
            </a:r>
          </a:p>
          <a:p>
            <a:r>
              <a:rPr lang="en-US" dirty="0" smtClean="0"/>
              <a:t>Collaborative Filtering</a:t>
            </a:r>
          </a:p>
          <a:p>
            <a:pPr lvl="1"/>
            <a:r>
              <a:rPr lang="en-US" dirty="0" smtClean="0"/>
              <a:t>SVD</a:t>
            </a:r>
          </a:p>
          <a:p>
            <a:pPr lvl="1"/>
            <a:r>
              <a:rPr lang="en-US" dirty="0" smtClean="0"/>
              <a:t>Offline</a:t>
            </a:r>
          </a:p>
          <a:p>
            <a:r>
              <a:rPr lang="en-US" dirty="0" smtClean="0"/>
              <a:t>Android Interface</a:t>
            </a:r>
          </a:p>
          <a:p>
            <a:r>
              <a:rPr lang="en-US" dirty="0" err="1" smtClean="0"/>
              <a:t>MongoLabs</a:t>
            </a:r>
            <a:r>
              <a:rPr lang="en-US" dirty="0" smtClean="0"/>
              <a:t>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1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</a:p>
          <a:p>
            <a:r>
              <a:rPr lang="en-US" dirty="0" smtClean="0"/>
              <a:t>Rating matrix of Yelp data and our users</a:t>
            </a:r>
          </a:p>
          <a:p>
            <a:pPr lvl="1"/>
            <a:r>
              <a:rPr lang="en-US" dirty="0" smtClean="0"/>
              <a:t>Fill blanks with average or middle ranking</a:t>
            </a:r>
          </a:p>
          <a:p>
            <a:r>
              <a:rPr lang="en-US" dirty="0" smtClean="0"/>
              <a:t>Determine rank-k with best cross validation</a:t>
            </a:r>
          </a:p>
          <a:p>
            <a:r>
              <a:rPr lang="en-US" dirty="0" smtClean="0"/>
              <a:t>Get predictions from SVD: US</a:t>
            </a:r>
            <a:r>
              <a:rPr lang="en-US" baseline="30000" dirty="0" smtClean="0"/>
              <a:t>1/2</a:t>
            </a:r>
            <a:r>
              <a:rPr lang="en-US" dirty="0" smtClean="0"/>
              <a:t>*S</a:t>
            </a:r>
            <a:r>
              <a:rPr lang="en-US" baseline="30000" dirty="0" smtClean="0"/>
              <a:t>1/2</a:t>
            </a:r>
            <a:r>
              <a:rPr lang="en-US" dirty="0" smtClean="0"/>
              <a:t>V</a:t>
            </a:r>
            <a:r>
              <a:rPr lang="en-US" baseline="30000" dirty="0" smtClean="0"/>
              <a:t>T</a:t>
            </a:r>
          </a:p>
          <a:p>
            <a:r>
              <a:rPr lang="en-US" dirty="0" smtClean="0"/>
              <a:t>Store system user predictions without ratings</a:t>
            </a:r>
          </a:p>
          <a:p>
            <a:r>
              <a:rPr lang="en-US" dirty="0" smtClean="0"/>
              <a:t>k = </a:t>
            </a:r>
            <a:r>
              <a:rPr lang="en-US" dirty="0" smtClean="0"/>
              <a:t>257, </a:t>
            </a:r>
            <a:r>
              <a:rPr lang="en-US" dirty="0" smtClean="0"/>
              <a:t>MSE &lt; </a:t>
            </a:r>
            <a:r>
              <a:rPr lang="en-US" dirty="0" smtClean="0"/>
              <a:t>0.0000008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1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k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856406" cy="5323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9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18"/>
          <a:stretch/>
        </p:blipFill>
        <p:spPr bwMode="auto">
          <a:xfrm>
            <a:off x="1314450" y="492417"/>
            <a:ext cx="6515100" cy="63340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8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(1/n)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3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Restaurant search and cuisine filtering</a:t>
            </a:r>
          </a:p>
          <a:p>
            <a:r>
              <a:rPr lang="en-US" dirty="0" smtClean="0"/>
              <a:t>Modify existing ratings and add others</a:t>
            </a:r>
          </a:p>
          <a:p>
            <a:r>
              <a:rPr lang="en-US" dirty="0" smtClean="0"/>
              <a:t>Change registration rating format</a:t>
            </a:r>
          </a:p>
          <a:p>
            <a:r>
              <a:rPr lang="en-US" dirty="0" smtClean="0"/>
              <a:t>Add restaurants</a:t>
            </a:r>
          </a:p>
          <a:p>
            <a:r>
              <a:rPr lang="en-US" smtClean="0"/>
              <a:t>More empirical results on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898282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114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PittFood</vt:lpstr>
      <vt:lpstr>Introduction</vt:lpstr>
      <vt:lpstr>Algorithm</vt:lpstr>
      <vt:lpstr>Finding k</vt:lpstr>
      <vt:lpstr>Interface</vt:lpstr>
      <vt:lpstr>Screenshot (1/n)</vt:lpstr>
      <vt:lpstr>Future Work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smnunnally</dc:creator>
  <cp:lastModifiedBy>smnunnally</cp:lastModifiedBy>
  <cp:revision>7</cp:revision>
  <dcterms:created xsi:type="dcterms:W3CDTF">2013-04-21T20:10:48Z</dcterms:created>
  <dcterms:modified xsi:type="dcterms:W3CDTF">2013-04-21T23:49:40Z</dcterms:modified>
</cp:coreProperties>
</file>