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E0E4-200F-41E8-A9F0-6E75F5AC3ED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Song Jin, Chakravarthy Koduru, Steven Nunnally, &amp; Yuwei Zhan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512618" y="533400"/>
            <a:ext cx="2687782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6068291" y="533400"/>
            <a:ext cx="268778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8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Yelp Data</a:t>
            </a:r>
          </a:p>
          <a:p>
            <a:pPr lvl="1"/>
            <a:r>
              <a:rPr lang="en-US" dirty="0" smtClean="0"/>
              <a:t>286 Restaurants</a:t>
            </a:r>
          </a:p>
          <a:p>
            <a:pPr lvl="1"/>
            <a:r>
              <a:rPr lang="en-US" dirty="0" smtClean="0"/>
              <a:t>2255 users giving 6,008 ratings</a:t>
            </a:r>
          </a:p>
          <a:p>
            <a:pPr lvl="1"/>
            <a:r>
              <a:rPr lang="en-US" dirty="0" smtClean="0"/>
              <a:t>&lt; 1% ratings matrix completed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SVD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Android Interface</a:t>
            </a:r>
          </a:p>
          <a:p>
            <a:r>
              <a:rPr lang="en-US" dirty="0" err="1" smtClean="0"/>
              <a:t>MongoLabs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15191" y="228600"/>
            <a:ext cx="1544782" cy="1401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</a:p>
          <a:p>
            <a:r>
              <a:rPr lang="en-US" dirty="0" smtClean="0"/>
              <a:t>Rating matrix of Yelp data and our users</a:t>
            </a:r>
          </a:p>
          <a:p>
            <a:pPr lvl="1"/>
            <a:r>
              <a:rPr lang="en-US" dirty="0" smtClean="0"/>
              <a:t>Fill blanks with average or middle ranking</a:t>
            </a:r>
          </a:p>
          <a:p>
            <a:r>
              <a:rPr lang="en-US" dirty="0" smtClean="0"/>
              <a:t>Determine rank-k with best cross validation</a:t>
            </a:r>
          </a:p>
          <a:p>
            <a:r>
              <a:rPr lang="en-US" dirty="0" smtClean="0"/>
              <a:t>Get predictions from SVD: US</a:t>
            </a:r>
            <a:r>
              <a:rPr lang="en-US" baseline="30000" dirty="0" smtClean="0"/>
              <a:t>1/2</a:t>
            </a:r>
            <a:r>
              <a:rPr lang="en-US" dirty="0" smtClean="0"/>
              <a:t>*S</a:t>
            </a:r>
            <a:r>
              <a:rPr lang="en-US" baseline="30000" dirty="0" smtClean="0"/>
              <a:t>1/2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Store system user predictions without ratings</a:t>
            </a:r>
          </a:p>
          <a:p>
            <a:r>
              <a:rPr lang="en-US" dirty="0" smtClean="0"/>
              <a:t>k = 257, MSE &lt; 0.0000008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15191" y="228600"/>
            <a:ext cx="1544782" cy="1401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56406" cy="532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15191" y="228600"/>
            <a:ext cx="1544782" cy="1401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8"/>
          <a:stretch/>
        </p:blipFill>
        <p:spPr bwMode="auto">
          <a:xfrm>
            <a:off x="1314450" y="492417"/>
            <a:ext cx="6515100" cy="633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15191" y="228600"/>
            <a:ext cx="1544782" cy="1401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search and cuisine filtering</a:t>
            </a:r>
          </a:p>
          <a:p>
            <a:r>
              <a:rPr lang="en-US" dirty="0" smtClean="0"/>
              <a:t>Modify existing ratings and add others</a:t>
            </a:r>
          </a:p>
          <a:p>
            <a:r>
              <a:rPr lang="en-US" dirty="0" smtClean="0"/>
              <a:t>Change registration rating format</a:t>
            </a:r>
          </a:p>
          <a:p>
            <a:r>
              <a:rPr lang="en-US" dirty="0" smtClean="0"/>
              <a:t>Add restaurants</a:t>
            </a:r>
          </a:p>
          <a:p>
            <a:r>
              <a:rPr lang="en-US" dirty="0" smtClean="0"/>
              <a:t>More empirical results on recommendations</a:t>
            </a:r>
          </a:p>
          <a:p>
            <a:r>
              <a:rPr lang="en-US" dirty="0" smtClean="0"/>
              <a:t>Automatic prediction updates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15191" y="228600"/>
            <a:ext cx="1544782" cy="1401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15190" y="228600"/>
            <a:ext cx="2351809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6431973" y="228600"/>
            <a:ext cx="2351809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01335" y="4360683"/>
            <a:ext cx="2365663" cy="2146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6431973" y="4385821"/>
            <a:ext cx="2337954" cy="21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8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15190" y="228600"/>
            <a:ext cx="2351809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6431973" y="228600"/>
            <a:ext cx="2351809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01335" y="4360683"/>
            <a:ext cx="2365663" cy="2146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6431973" y="4385821"/>
            <a:ext cx="2337954" cy="21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7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116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PittFood</vt:lpstr>
      <vt:lpstr>Introduction</vt:lpstr>
      <vt:lpstr>Algorithm</vt:lpstr>
      <vt:lpstr>Finding k</vt:lpstr>
      <vt:lpstr>Interface</vt:lpstr>
      <vt:lpstr>Future Work</vt:lpstr>
      <vt:lpstr>Demo</vt:lpstr>
      <vt:lpstr>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smnunnally</dc:creator>
  <cp:lastModifiedBy>smnunnally</cp:lastModifiedBy>
  <cp:revision>9</cp:revision>
  <dcterms:created xsi:type="dcterms:W3CDTF">2013-04-21T20:10:48Z</dcterms:created>
  <dcterms:modified xsi:type="dcterms:W3CDTF">2013-04-24T00:03:05Z</dcterms:modified>
</cp:coreProperties>
</file>