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3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3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6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2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7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6E0E4-200F-41E8-A9F0-6E75F5AC3ED2}" type="datetimeFigureOut">
              <a:rPr lang="en-US" smtClean="0"/>
              <a:t>23/04/13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PittFood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Song Jin, Chakravarthy Koduru, Steven Nunnally, &amp; Yuwei Zhan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3581400" y="304800"/>
            <a:ext cx="1847850" cy="16764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5088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Yelp Data</a:t>
            </a:r>
          </a:p>
          <a:p>
            <a:pPr lvl="1"/>
            <a:r>
              <a:rPr lang="en-US" dirty="0" smtClean="0"/>
              <a:t>286 Restaurants</a:t>
            </a:r>
          </a:p>
          <a:p>
            <a:pPr lvl="1"/>
            <a:r>
              <a:rPr lang="en-US" dirty="0" smtClean="0"/>
              <a:t>2255 users giving 6,008 ratings</a:t>
            </a:r>
          </a:p>
          <a:p>
            <a:pPr lvl="1"/>
            <a:r>
              <a:rPr lang="en-US" dirty="0" smtClean="0"/>
              <a:t>&lt; 1% ratings matrix completed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SVD</a:t>
            </a:r>
          </a:p>
          <a:p>
            <a:pPr lvl="1"/>
            <a:r>
              <a:rPr lang="en-US" dirty="0" smtClean="0"/>
              <a:t>Offline</a:t>
            </a:r>
          </a:p>
          <a:p>
            <a:r>
              <a:rPr lang="en-US" dirty="0" smtClean="0"/>
              <a:t>Android Interface</a:t>
            </a:r>
          </a:p>
          <a:p>
            <a:r>
              <a:rPr lang="en-US" dirty="0" err="1" smtClean="0"/>
              <a:t>MongoLabs</a:t>
            </a:r>
            <a:r>
              <a:rPr lang="en-US" dirty="0" smtClean="0"/>
              <a:t> Database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7239000" y="228600"/>
            <a:ext cx="1544782" cy="140145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401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</a:p>
          <a:p>
            <a:r>
              <a:rPr lang="en-US" dirty="0" smtClean="0"/>
              <a:t>Rating matrix of Yelp data and our users</a:t>
            </a:r>
          </a:p>
          <a:p>
            <a:pPr lvl="1"/>
            <a:r>
              <a:rPr lang="en-US" dirty="0" smtClean="0"/>
              <a:t>Fill blanks with average or middle ranking</a:t>
            </a:r>
          </a:p>
          <a:p>
            <a:r>
              <a:rPr lang="en-US" dirty="0" smtClean="0"/>
              <a:t>Determine rank-k with best cross validation</a:t>
            </a:r>
          </a:p>
          <a:p>
            <a:r>
              <a:rPr lang="en-US" dirty="0" smtClean="0"/>
              <a:t>Get predictions from SVD: US</a:t>
            </a:r>
            <a:r>
              <a:rPr lang="en-US" baseline="30000" dirty="0" smtClean="0"/>
              <a:t>1/2</a:t>
            </a:r>
            <a:r>
              <a:rPr lang="en-US" dirty="0" smtClean="0"/>
              <a:t>*S</a:t>
            </a:r>
            <a:r>
              <a:rPr lang="en-US" baseline="30000" dirty="0" smtClean="0"/>
              <a:t>1/2</a:t>
            </a:r>
            <a:r>
              <a:rPr lang="en-US" dirty="0" smtClean="0"/>
              <a:t>V</a:t>
            </a:r>
            <a:r>
              <a:rPr lang="en-US" baseline="30000" dirty="0" smtClean="0"/>
              <a:t>T</a:t>
            </a:r>
          </a:p>
          <a:p>
            <a:r>
              <a:rPr lang="en-US" dirty="0" smtClean="0"/>
              <a:t>Store system user predictions without ratings</a:t>
            </a:r>
          </a:p>
          <a:p>
            <a:r>
              <a:rPr lang="en-US" dirty="0" smtClean="0"/>
              <a:t>k = 257, MSE &lt; 0.0000008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7239000" y="228600"/>
            <a:ext cx="1544782" cy="140145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201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k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856406" cy="532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7239000" y="228600"/>
            <a:ext cx="1544782" cy="140145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799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18"/>
          <a:stretch/>
        </p:blipFill>
        <p:spPr bwMode="auto">
          <a:xfrm>
            <a:off x="1314450" y="492417"/>
            <a:ext cx="6515100" cy="6334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7239000" y="228600"/>
            <a:ext cx="1544782" cy="140145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2928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Restaurant search and cuisine filtering</a:t>
            </a:r>
          </a:p>
          <a:p>
            <a:r>
              <a:rPr lang="en-US" dirty="0" smtClean="0"/>
              <a:t>Modify existing ratings and add others</a:t>
            </a:r>
          </a:p>
          <a:p>
            <a:r>
              <a:rPr lang="en-US" dirty="0" smtClean="0"/>
              <a:t>Change registration rating format</a:t>
            </a:r>
          </a:p>
          <a:p>
            <a:r>
              <a:rPr lang="en-US" dirty="0" smtClean="0"/>
              <a:t>Add restaurants</a:t>
            </a:r>
          </a:p>
          <a:p>
            <a:r>
              <a:rPr lang="en-US" dirty="0" smtClean="0"/>
              <a:t>More empirical results on recommendations</a:t>
            </a:r>
          </a:p>
          <a:p>
            <a:r>
              <a:rPr lang="en-US" dirty="0" smtClean="0"/>
              <a:t>Automatic prediction updates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7239000" y="228600"/>
            <a:ext cx="1544782" cy="140145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828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533400" y="2286000"/>
            <a:ext cx="1763856" cy="16002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6705599" y="2362200"/>
            <a:ext cx="1679863" cy="1524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448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533400" y="2286000"/>
            <a:ext cx="1763856" cy="16002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8889" r="15881" b="35555"/>
          <a:stretch/>
        </p:blipFill>
        <p:spPr>
          <a:xfrm>
            <a:off x="6705599" y="2362200"/>
            <a:ext cx="1679863" cy="1524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56176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124</Words>
  <Application>Microsoft Macintosh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PittFood</vt:lpstr>
      <vt:lpstr>Introduction</vt:lpstr>
      <vt:lpstr>Algorithm</vt:lpstr>
      <vt:lpstr>Finding k</vt:lpstr>
      <vt:lpstr>Interface</vt:lpstr>
      <vt:lpstr>Future Work</vt:lpstr>
      <vt:lpstr>Demo</vt:lpstr>
      <vt:lpstr>Questions?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smnunnally</dc:creator>
  <cp:lastModifiedBy>Chakravarthy Koduru</cp:lastModifiedBy>
  <cp:revision>12</cp:revision>
  <dcterms:created xsi:type="dcterms:W3CDTF">2013-04-21T20:10:48Z</dcterms:created>
  <dcterms:modified xsi:type="dcterms:W3CDTF">2013-04-24T00:17:49Z</dcterms:modified>
</cp:coreProperties>
</file>