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581400" y="304800"/>
            <a:ext cx="1847850" cy="16764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</a:p>
          <a:p>
            <a:pPr lvl="1"/>
            <a:r>
              <a:rPr lang="en-US" dirty="0" smtClean="0"/>
              <a:t>2255 users giving 6,008 ratings</a:t>
            </a:r>
          </a:p>
          <a:p>
            <a:pPr lvl="1"/>
            <a:r>
              <a:rPr lang="en-US" dirty="0" smtClean="0"/>
              <a:t>&lt; 1% 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257, MSE &lt; 0.0000008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56406" cy="53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dirty="0" smtClean="0"/>
              <a:t>More empirical results on recommendations</a:t>
            </a:r>
          </a:p>
          <a:p>
            <a:r>
              <a:rPr lang="en-US" dirty="0" smtClean="0"/>
              <a:t>Automatic prediction updates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533400" y="2286000"/>
            <a:ext cx="1763856" cy="1600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705599" y="2362200"/>
            <a:ext cx="1679863" cy="1524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44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533400" y="2286000"/>
            <a:ext cx="1763856" cy="1600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705599" y="2362200"/>
            <a:ext cx="1679863" cy="1524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61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PittFood</vt:lpstr>
      <vt:lpstr>Introduction</vt:lpstr>
      <vt:lpstr>Algorithm</vt:lpstr>
      <vt:lpstr>Finding k</vt:lpstr>
      <vt:lpstr>Interface</vt:lpstr>
      <vt:lpstr>Future Work</vt:lpstr>
      <vt:lpstr>Demo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13</cp:revision>
  <dcterms:created xsi:type="dcterms:W3CDTF">2013-04-21T20:10:48Z</dcterms:created>
  <dcterms:modified xsi:type="dcterms:W3CDTF">2013-04-24T00:20:55Z</dcterms:modified>
</cp:coreProperties>
</file>