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o-Laptop" initials="R" lastIdx="2" clrIdx="0"/>
  <p:cmAuthor id="1" name="smnunnally" initials="sm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04T11:12:34.050" idx="1">
    <p:pos x="3561" y="1588"/>
    <p:text>Any logo ideas?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D2C-EE36-4918-9320-AB1CB8631319}" type="datetimeFigureOut">
              <a:rPr lang="en-US" smtClean="0"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Song Jin, </a:t>
            </a:r>
            <a:r>
              <a:rPr lang="en-US" dirty="0" err="1" smtClean="0"/>
              <a:t>Chakravarthy</a:t>
            </a:r>
            <a:r>
              <a:rPr lang="en-US" dirty="0" smtClean="0"/>
              <a:t> </a:t>
            </a:r>
            <a:r>
              <a:rPr lang="en-US" dirty="0" err="1" smtClean="0"/>
              <a:t>Koduru</a:t>
            </a:r>
            <a:r>
              <a:rPr lang="en-US" dirty="0" smtClean="0"/>
              <a:t>, Steven </a:t>
            </a:r>
            <a:r>
              <a:rPr lang="en-US" dirty="0" err="1" smtClean="0"/>
              <a:t>Nunnally</a:t>
            </a:r>
            <a:r>
              <a:rPr lang="en-US" dirty="0" smtClean="0"/>
              <a:t>, &amp; </a:t>
            </a:r>
            <a:r>
              <a:rPr lang="en-US" dirty="0" err="1" smtClean="0"/>
              <a:t>Yuwei</a:t>
            </a:r>
            <a:r>
              <a:rPr lang="en-US" dirty="0" smtClean="0"/>
              <a:t> Zhan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PittFood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38200" y="2667000"/>
            <a:ext cx="6096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4sq.FB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687782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31242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276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(i.e. check-ins and likes)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9909" y="176445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(i.e. clustering)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9300"/>
            <a:ext cx="2066925" cy="22098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3733800" y="3124200"/>
            <a:ext cx="2362200" cy="2078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6824662" y="5105400"/>
            <a:ext cx="6096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10" idx="2"/>
          </p:cNvCxnSpPr>
          <p:nvPr/>
        </p:nvCxnSpPr>
        <p:spPr>
          <a:xfrm flipV="1">
            <a:off x="7129462" y="4229100"/>
            <a:ext cx="1" cy="8763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8936" y="3235037"/>
            <a:ext cx="206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/>
              <a:t>(</a:t>
            </a:r>
            <a:r>
              <a:rPr lang="en-US" dirty="0" smtClean="0"/>
              <a:t>location, profile, new/old)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4236027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(i.e. description, reviews)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58936" y="1143000"/>
            <a:ext cx="0" cy="54864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2192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Off-line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257799" y="12192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On-line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646068" y="1649968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42291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Limitations: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Cutoffs around campus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 effect of multiple vs. single check-ins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 importance of check-ins vs.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PittFood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Interface/Style design</a:t>
            </a:r>
          </a:p>
          <a:p>
            <a:r>
              <a:rPr lang="en-US" dirty="0" smtClean="0"/>
              <a:t>Data extraction (Facebook, Foursquare, Yelp)</a:t>
            </a:r>
          </a:p>
          <a:p>
            <a:r>
              <a:rPr lang="en-US" dirty="0" smtClean="0"/>
              <a:t>User profile algorithm</a:t>
            </a:r>
          </a:p>
          <a:p>
            <a:r>
              <a:rPr lang="en-US" dirty="0" smtClean="0"/>
              <a:t>Recommendation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3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PittFood</vt:lpstr>
      <vt:lpstr>PittFood Design</vt:lpstr>
      <vt:lpstr>PittFood Tasks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PittFood</dc:title>
  <dc:creator>Robo-Laptop</dc:creator>
  <cp:lastModifiedBy>Yuwei Zhan</cp:lastModifiedBy>
  <cp:revision>4</cp:revision>
  <dcterms:created xsi:type="dcterms:W3CDTF">2013-03-04T15:56:13Z</dcterms:created>
  <dcterms:modified xsi:type="dcterms:W3CDTF">2013-03-06T16:12:19Z</dcterms:modified>
</cp:coreProperties>
</file>