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497 Restaurants</a:t>
            </a:r>
          </a:p>
          <a:p>
            <a:pPr lvl="1"/>
            <a:r>
              <a:rPr lang="en-US" dirty="0" smtClean="0"/>
              <a:t>677 users giving 7,195 ratings</a:t>
            </a:r>
          </a:p>
          <a:p>
            <a:pPr lvl="1"/>
            <a:r>
              <a:rPr lang="en-US" dirty="0" smtClean="0"/>
              <a:t>&lt; 3% 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147, MSE &lt; 0.00002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" y="1295400"/>
            <a:ext cx="900104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(1/n)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smtClean="0"/>
              <a:t>More empirical results 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PittFood</vt:lpstr>
      <vt:lpstr>Introduction</vt:lpstr>
      <vt:lpstr>Algorithm</vt:lpstr>
      <vt:lpstr>Finding k</vt:lpstr>
      <vt:lpstr>Interface</vt:lpstr>
      <vt:lpstr>Screenshot (1/n)</vt:lpstr>
      <vt:lpstr>Future Work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smnunnally</cp:lastModifiedBy>
  <cp:revision>3</cp:revision>
  <dcterms:created xsi:type="dcterms:W3CDTF">2013-04-21T20:10:48Z</dcterms:created>
  <dcterms:modified xsi:type="dcterms:W3CDTF">2013-04-21T20:53:21Z</dcterms:modified>
</cp:coreProperties>
</file>