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65" r:id="rId2"/>
    <p:sldId id="266" r:id="rId3"/>
    <p:sldId id="26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63"/>
    <p:restoredTop sz="95037"/>
  </p:normalViewPr>
  <p:slideViewPr>
    <p:cSldViewPr snapToObjects="1">
      <p:cViewPr varScale="1">
        <p:scale>
          <a:sx n="87" d="100"/>
          <a:sy n="87" d="100"/>
        </p:scale>
        <p:origin x="576" y="67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자유형: 도형 8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자유형: 도형 9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자유형: 도형 10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자유형: 도형 11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자유형: 도형 12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자유형: 도형 13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자유형: 도형 14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자유형: 도형 15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2018-02-23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자유형: 도형 6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자유형: 도형 7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: 도형 9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: 도형 10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2018-02-23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자유형: 도형 7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자유형: 도형 9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자유형: 도형 10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자유형: 도형 11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자유형: 도형 12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자유형: 도형 13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자유형: 도형 14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2018-02-23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자유형: 도형 7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: 도형 10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자유형: 도형 11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2018-02-23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2018-02-23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2018-02-23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자유형: 도형 7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: 도형 9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: 도형 10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자유형: 도형 11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2018-02-23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2018-02-23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2018-02-23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2018-02-23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2018-02-23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각 삼각형 19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그룹 20"/>
          <p:cNvGrpSpPr/>
          <p:nvPr/>
        </p:nvGrpSpPr>
        <p:grpSpPr>
          <a:xfrm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자유형: 도형 2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자유형: 도형 23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자유형: 도형 24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자유형: 도형 25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자유형: 도형 26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자유형: 도형 2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자유형: 도형 28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8" name="날짜 개체 틀 17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2018-02-23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자유형: 도형 99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그룹 106"/>
          <p:cNvGrpSpPr/>
          <p:nvPr/>
        </p:nvGrpSpPr>
        <p:grpSpPr>
          <a:xfrm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자유형: 도형 10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자유형: 도형 97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자유형: 도형 98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자유형: 도형 100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자유형: 도형 102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자유형: 도형 96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2018-02-23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config</a:t>
            </a:r>
            <a:r>
              <a:rPr lang="ko-KR" altLang="en-US"/>
              <a:t>파일 - 서버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  <a:defRPr lang="ko-KR" altLang="en-US"/>
            </a:pPr>
            <a:endParaRPr lang="ko-KR" altLang="en-US"/>
          </a:p>
          <a:p>
            <a:pPr lvl="1">
              <a:buNone/>
              <a:defRPr lang="ko-KR" altLang="en-US"/>
            </a:pPr>
            <a:endParaRPr lang="ko-KR" altLang="en-US"/>
          </a:p>
          <a:p>
            <a:pPr lvl="1">
              <a:buNone/>
              <a:defRPr lang="ko-KR" altLang="en-US"/>
            </a:pPr>
            <a:endParaRPr lang="ko-KR" altLang="en-US"/>
          </a:p>
          <a:p>
            <a:pPr lvl="1">
              <a:buNone/>
              <a:defRPr lang="ko-KR" altLang="en-US"/>
            </a:pPr>
            <a:endParaRPr lang="ko-KR" altLang="en-US"/>
          </a:p>
          <a:p>
            <a:pPr lvl="1">
              <a:buNone/>
              <a:defRPr lang="ko-KR" altLang="en-US"/>
            </a:pPr>
            <a:r>
              <a:rPr lang="ko-KR" altLang="en-US"/>
              <a:t>	-</a:t>
            </a:r>
            <a:r>
              <a:rPr lang="en-US" altLang="ko-KR"/>
              <a:t> csebaseport: </a:t>
            </a:r>
            <a:r>
              <a:rPr lang="ko-KR" altLang="en-US"/>
              <a:t>서버 접속용 포트</a:t>
            </a:r>
          </a:p>
          <a:p>
            <a:pPr lvl="1">
              <a:buNone/>
              <a:defRPr lang="ko-KR" altLang="en-US"/>
            </a:pPr>
            <a:r>
              <a:rPr lang="ko-KR" altLang="en-US"/>
              <a:t>	- </a:t>
            </a:r>
            <a:r>
              <a:rPr lang="en-US" altLang="ko-KR"/>
              <a:t>dbpass: mysql</a:t>
            </a:r>
            <a:r>
              <a:rPr lang="ko-KR" altLang="en-US"/>
              <a:t> </a:t>
            </a:r>
            <a:r>
              <a:rPr lang="en-US" altLang="ko-KR"/>
              <a:t>root</a:t>
            </a:r>
            <a:r>
              <a:rPr lang="ko-KR" altLang="en-US"/>
              <a:t>유저 </a:t>
            </a:r>
            <a:r>
              <a:rPr lang="en-US" altLang="ko-KR"/>
              <a:t>mobiusdb </a:t>
            </a:r>
            <a:r>
              <a:rPr lang="ko-KR" altLang="en-US"/>
              <a:t>비밀번호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1798" y="1308100"/>
            <a:ext cx="3383807" cy="1328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config</a:t>
            </a:r>
            <a:r>
              <a:rPr lang="ko-KR" altLang="en-US"/>
              <a:t>파일 - &amp;</a:t>
            </a:r>
            <a:r>
              <a:rPr lang="en-US" altLang="ko-KR"/>
              <a:t>Cube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536180" y="449675"/>
            <a:ext cx="4406262" cy="6408324"/>
          </a:xfrm>
        </p:spPr>
        <p:txBody>
          <a:bodyPr/>
          <a:lstStyle/>
          <a:p>
            <a:pPr lvl="1">
              <a:defRPr lang="ko-KR" altLang="en-US"/>
            </a:pPr>
            <a:r>
              <a:rPr lang="en-US" altLang="ko-KR" sz="1800"/>
              <a:t>useprotocol :</a:t>
            </a:r>
            <a:r>
              <a:rPr lang="ko-KR" altLang="en-US" sz="1800"/>
              <a:t> 사용 프로토콜</a:t>
            </a:r>
          </a:p>
          <a:p>
            <a:pPr lvl="1">
              <a:defRPr lang="ko-KR" altLang="en-US"/>
            </a:pPr>
            <a:r>
              <a:rPr lang="en-US" altLang="ko-KR" sz="1800"/>
              <a:t>cse: </a:t>
            </a:r>
            <a:r>
              <a:rPr lang="ko-KR" altLang="en-US" sz="1800"/>
              <a:t>서버쪽 설정</a:t>
            </a:r>
          </a:p>
          <a:p>
            <a:pPr lvl="2">
              <a:defRPr lang="ko-KR" altLang="en-US"/>
            </a:pPr>
            <a:r>
              <a:rPr lang="en-US" altLang="ko-KR" sz="1600"/>
              <a:t>cbhost:</a:t>
            </a:r>
            <a:r>
              <a:rPr lang="ko-KR" altLang="en-US" sz="1600"/>
              <a:t> 서버 </a:t>
            </a:r>
            <a:r>
              <a:rPr lang="en-US" altLang="ko-KR" sz="1600"/>
              <a:t>IP</a:t>
            </a:r>
          </a:p>
          <a:p>
            <a:pPr lvl="2">
              <a:defRPr lang="ko-KR" altLang="en-US"/>
            </a:pPr>
            <a:r>
              <a:rPr lang="en-US" altLang="ko-KR" sz="1600"/>
              <a:t>cbport: </a:t>
            </a:r>
            <a:r>
              <a:rPr lang="ko-KR" altLang="en-US" sz="1600"/>
              <a:t>서버와의 연결 </a:t>
            </a:r>
            <a:r>
              <a:rPr lang="en-US" altLang="ko-KR" sz="1600"/>
              <a:t>port</a:t>
            </a:r>
          </a:p>
          <a:p>
            <a:pPr lvl="2">
              <a:defRPr lang="ko-KR" altLang="en-US"/>
            </a:pPr>
            <a:r>
              <a:rPr lang="en-US" altLang="ko-KR" sz="1600"/>
              <a:t>cbname: </a:t>
            </a:r>
            <a:r>
              <a:rPr lang="ko-KR" altLang="en-US" sz="1600"/>
              <a:t>서버 이름</a:t>
            </a:r>
          </a:p>
          <a:p>
            <a:pPr lvl="2">
              <a:defRPr lang="ko-KR" altLang="en-US"/>
            </a:pPr>
            <a:r>
              <a:rPr lang="en-US" altLang="ko-KR" sz="1600"/>
              <a:t>cbcseid: </a:t>
            </a:r>
            <a:r>
              <a:rPr lang="ko-KR" altLang="en-US" sz="1600"/>
              <a:t>서버 </a:t>
            </a:r>
            <a:r>
              <a:rPr lang="en-US" altLang="ko-KR" sz="1600"/>
              <a:t>id(</a:t>
            </a:r>
            <a:r>
              <a:rPr lang="ko-KR" altLang="en-US" sz="1600"/>
              <a:t>서버와 맞출 것)</a:t>
            </a:r>
          </a:p>
          <a:p>
            <a:pPr lvl="2">
              <a:defRPr lang="ko-KR" altLang="en-US"/>
            </a:pPr>
            <a:r>
              <a:rPr lang="en-US" altLang="ko-KR" sz="1600"/>
              <a:t>mqttport: mqtt</a:t>
            </a:r>
            <a:r>
              <a:rPr lang="ko-KR" altLang="en-US" sz="1600"/>
              <a:t>프로토콜 전용 </a:t>
            </a:r>
            <a:r>
              <a:rPr lang="en-US" altLang="ko-KR" sz="1600"/>
              <a:t>port</a:t>
            </a:r>
          </a:p>
          <a:p>
            <a:pPr lvl="1">
              <a:defRPr lang="ko-KR" altLang="en-US"/>
            </a:pPr>
            <a:r>
              <a:rPr lang="en-US" altLang="ko-KR" sz="1800"/>
              <a:t>ae: </a:t>
            </a:r>
            <a:r>
              <a:rPr lang="ko-KR" altLang="en-US" sz="1800"/>
              <a:t>&amp;</a:t>
            </a:r>
            <a:r>
              <a:rPr lang="en-US" altLang="ko-KR" sz="1800"/>
              <a:t>Cube</a:t>
            </a:r>
            <a:r>
              <a:rPr lang="ko-KR" altLang="en-US" sz="1800"/>
              <a:t> 설정</a:t>
            </a:r>
          </a:p>
          <a:p>
            <a:pPr lvl="2">
              <a:defRPr lang="ko-KR" altLang="en-US"/>
            </a:pPr>
            <a:r>
              <a:rPr lang="en-US" altLang="ko-KR" sz="1600"/>
              <a:t>aeid: ae</a:t>
            </a:r>
            <a:r>
              <a:rPr lang="ko-KR" altLang="en-US" sz="1600"/>
              <a:t>의 </a:t>
            </a:r>
            <a:r>
              <a:rPr lang="en-US" altLang="ko-KR" sz="1600"/>
              <a:t>id</a:t>
            </a:r>
            <a:r>
              <a:rPr lang="ko-KR" altLang="en-US" sz="1600"/>
              <a:t>. 자동으로 설정됨</a:t>
            </a:r>
          </a:p>
          <a:p>
            <a:pPr lvl="2">
              <a:defRPr lang="ko-KR" altLang="en-US"/>
            </a:pPr>
            <a:r>
              <a:rPr lang="en-US" altLang="ko-KR" sz="1600"/>
              <a:t>appid: &amp;Cube app</a:t>
            </a:r>
            <a:r>
              <a:rPr lang="ko-KR" altLang="en-US" sz="1600"/>
              <a:t>의</a:t>
            </a:r>
            <a:r>
              <a:rPr lang="en-US" altLang="ko-KR" sz="1600"/>
              <a:t> </a:t>
            </a:r>
            <a:r>
              <a:rPr lang="ko-KR" altLang="en-US" sz="1600"/>
              <a:t>고유 아이디</a:t>
            </a:r>
          </a:p>
          <a:p>
            <a:pPr lvl="2">
              <a:defRPr lang="ko-KR" altLang="en-US"/>
            </a:pPr>
            <a:r>
              <a:rPr lang="en-US" altLang="ko-KR" sz="1600"/>
              <a:t>appname: </a:t>
            </a:r>
            <a:r>
              <a:rPr lang="ko-KR" altLang="en-US" sz="1600"/>
              <a:t>&amp;</a:t>
            </a:r>
            <a:r>
              <a:rPr lang="en-US" altLang="ko-KR" sz="1600"/>
              <a:t>Cube</a:t>
            </a:r>
            <a:r>
              <a:rPr lang="ko-KR" altLang="en-US" sz="1600"/>
              <a:t> </a:t>
            </a:r>
            <a:r>
              <a:rPr lang="en-US" altLang="ko-KR" sz="1600"/>
              <a:t>app</a:t>
            </a:r>
            <a:r>
              <a:rPr lang="ko-KR" altLang="en-US" sz="1600"/>
              <a:t> 이름</a:t>
            </a:r>
          </a:p>
          <a:p>
            <a:pPr lvl="2">
              <a:defRPr lang="ko-KR" altLang="en-US"/>
            </a:pPr>
            <a:r>
              <a:rPr lang="en-US" altLang="ko-KR" sz="1600"/>
              <a:t>appport:</a:t>
            </a:r>
            <a:r>
              <a:rPr lang="ko-KR" altLang="en-US" sz="1600"/>
              <a:t> </a:t>
            </a:r>
            <a:r>
              <a:rPr lang="en-US" altLang="ko-KR" sz="1600"/>
              <a:t>app</a:t>
            </a:r>
            <a:r>
              <a:rPr lang="ko-KR" altLang="en-US" sz="1600"/>
              <a:t>접속시 사용할 포트</a:t>
            </a:r>
          </a:p>
          <a:p>
            <a:pPr lvl="2">
              <a:defRPr lang="ko-KR" altLang="en-US"/>
            </a:pPr>
            <a:r>
              <a:rPr lang="en-US" altLang="ko-KR" sz="1600"/>
              <a:t>bodytype:</a:t>
            </a:r>
            <a:r>
              <a:rPr lang="ko-KR" altLang="en-US" sz="1600"/>
              <a:t> 서버와 통신시 메시지 방식 설정</a:t>
            </a:r>
          </a:p>
          <a:p>
            <a:pPr lvl="2">
              <a:defRPr lang="ko-KR" altLang="en-US"/>
            </a:pPr>
            <a:r>
              <a:rPr lang="en-US" altLang="ko-KR" sz="1600"/>
              <a:t>tasport:</a:t>
            </a:r>
            <a:r>
              <a:rPr lang="ko-KR" altLang="en-US" sz="1600"/>
              <a:t> </a:t>
            </a:r>
            <a:r>
              <a:rPr lang="en-US" altLang="ko-KR" sz="1600"/>
              <a:t>TAS</a:t>
            </a:r>
            <a:r>
              <a:rPr lang="ko-KR" altLang="en-US" sz="1600"/>
              <a:t>와 통신할 포트</a:t>
            </a:r>
          </a:p>
          <a:p>
            <a:pPr lvl="1">
              <a:defRPr lang="ko-KR" altLang="en-US"/>
            </a:pPr>
            <a:r>
              <a:rPr lang="en-US" altLang="ko-KR" sz="1800"/>
              <a:t>cnt: </a:t>
            </a:r>
            <a:r>
              <a:rPr lang="ko-KR" altLang="en-US" sz="1800"/>
              <a:t>컨테이너 설정</a:t>
            </a:r>
          </a:p>
          <a:p>
            <a:pPr lvl="2">
              <a:defRPr lang="ko-KR" altLang="en-US"/>
            </a:pPr>
            <a:r>
              <a:rPr lang="en-US" altLang="ko-KR" sz="1600"/>
              <a:t>parentpath: </a:t>
            </a:r>
            <a:r>
              <a:rPr lang="ko-KR" altLang="en-US" sz="1600"/>
              <a:t>상위 </a:t>
            </a:r>
            <a:r>
              <a:rPr lang="en-US" altLang="ko-KR" sz="1600"/>
              <a:t>ae </a:t>
            </a:r>
            <a:r>
              <a:rPr lang="ko-KR" altLang="en-US" sz="1600"/>
              <a:t>이름</a:t>
            </a:r>
          </a:p>
          <a:p>
            <a:pPr lvl="2">
              <a:defRPr lang="ko-KR" altLang="en-US"/>
            </a:pPr>
            <a:r>
              <a:rPr lang="en-US" altLang="ko-KR" sz="1600"/>
              <a:t>ctname: </a:t>
            </a:r>
            <a:r>
              <a:rPr lang="ko-KR" altLang="en-US" sz="1600"/>
              <a:t>컨테이너 이름</a:t>
            </a:r>
          </a:p>
          <a:p>
            <a:pPr lvl="1">
              <a:defRPr lang="ko-KR" altLang="en-US"/>
            </a:pPr>
            <a:r>
              <a:rPr lang="en-US" altLang="ko-KR" sz="1800"/>
              <a:t>sub: </a:t>
            </a:r>
            <a:r>
              <a:rPr lang="ko-KR" altLang="en-US" sz="1800"/>
              <a:t>컨테이너 내부 모듈 설정</a:t>
            </a:r>
          </a:p>
          <a:p>
            <a:pPr lvl="2">
              <a:defRPr lang="ko-KR" altLang="en-US"/>
            </a:pPr>
            <a:r>
              <a:rPr lang="en-US" altLang="ko-KR" sz="1600"/>
              <a:t>parentpath: </a:t>
            </a:r>
            <a:r>
              <a:rPr lang="ko-KR" altLang="en-US" sz="1600"/>
              <a:t>상위 </a:t>
            </a:r>
            <a:r>
              <a:rPr lang="en-US" altLang="ko-KR" sz="1600"/>
              <a:t>cnt</a:t>
            </a:r>
            <a:r>
              <a:rPr lang="ko-KR" altLang="en-US" sz="1600"/>
              <a:t> 이름</a:t>
            </a:r>
          </a:p>
          <a:p>
            <a:pPr lvl="2">
              <a:defRPr lang="ko-KR" altLang="en-US"/>
            </a:pPr>
            <a:r>
              <a:rPr lang="en-US" altLang="ko-KR" sz="1600"/>
              <a:t>subname: </a:t>
            </a:r>
            <a:r>
              <a:rPr lang="ko-KR" altLang="en-US" sz="1600"/>
              <a:t>모듈 이름</a:t>
            </a:r>
          </a:p>
          <a:p>
            <a:pPr lvl="2">
              <a:defRPr lang="ko-KR" altLang="en-US"/>
            </a:pPr>
            <a:r>
              <a:rPr lang="en-US" altLang="ko-KR" sz="1600"/>
              <a:t>nu: mqtt</a:t>
            </a:r>
            <a:r>
              <a:rPr lang="ko-KR" altLang="en-US" sz="1600"/>
              <a:t> </a:t>
            </a:r>
            <a:r>
              <a:rPr lang="en-US" altLang="ko-KR" sz="1600"/>
              <a:t>url</a:t>
            </a:r>
            <a:r>
              <a:rPr lang="ko-KR" altLang="en-US" sz="1600"/>
              <a:t>설정. 기본은 자동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7781" y="1308100"/>
            <a:ext cx="3647948" cy="4800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35730" y="1308100"/>
            <a:ext cx="3435167" cy="4800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DB</a:t>
            </a:r>
            <a:r>
              <a:rPr lang="ko-KR" altLang="en-US"/>
              <a:t>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1799" y="1063586"/>
            <a:ext cx="11568939" cy="5577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129</Words>
  <Application>Microsoft Office PowerPoint</Application>
  <PresentationFormat>와이드스크린</PresentationFormat>
  <Paragraphs>30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한컴 윤고딕 230</vt:lpstr>
      <vt:lpstr>한컴 윤고딕 240</vt:lpstr>
      <vt:lpstr>Arial</vt:lpstr>
      <vt:lpstr>Lucida Sans Unicode</vt:lpstr>
      <vt:lpstr>Wingdings</vt:lpstr>
      <vt:lpstr>Wingdings 3</vt:lpstr>
      <vt:lpstr>교차</vt:lpstr>
      <vt:lpstr>config파일 - 서버</vt:lpstr>
      <vt:lpstr>config파일 - &amp;Cube</vt:lpstr>
      <vt:lpstr>DB구조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모비우스</dc:title>
  <dc:creator>toddlf95</dc:creator>
  <cp:lastModifiedBy>Sang-Ok Lee</cp:lastModifiedBy>
  <cp:revision>80</cp:revision>
  <dcterms:created xsi:type="dcterms:W3CDTF">2018-01-16T04:05:16Z</dcterms:created>
  <dcterms:modified xsi:type="dcterms:W3CDTF">2018-02-23T06:26:35Z</dcterms:modified>
  <cp:version>0906.0100.01</cp:version>
</cp:coreProperties>
</file>