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94705-2427-4352-922C-C6762A3DE16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66F7D-0433-4887-A016-0E4D033E4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845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10076-6217-4B66-8CFF-3B123320B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8A88A5-CC4A-422E-B6F3-481E7FED9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6893A1-9BAA-446F-9923-4B96B181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1CCB-89BC-461E-B205-8F8C8DFC83C1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D8FD4E-2892-4E3D-8C67-4860D816F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EFE665-349E-4442-8F00-A91AF224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B3C0-5A55-4E9E-A482-0E9184961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57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DC987-0064-4D49-A831-C3930FC2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B4F5D8-8BEE-4D7E-88BF-48FE17AA4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E05B6-7D72-4492-865C-F093588B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1CCB-89BC-461E-B205-8F8C8DFC83C1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6082A1-E7BF-45B1-B577-270FC2E32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ABD15-F6E2-49A6-89E1-840AE04BF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B3C0-5A55-4E9E-A482-0E9184961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3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63F5EB-FD24-4ED0-9AA4-DD33F99C1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4F6F2B-0917-4161-9C76-C96F60F63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140AD-3CB4-4614-A091-DF2D05BF9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1CCB-89BC-461E-B205-8F8C8DFC83C1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7248E4-0597-4FFC-BD7C-415CDDFA2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93E2E4-42C7-4223-BB71-101CEB6A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B3C0-5A55-4E9E-A482-0E9184961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08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AC27D-EA1C-463E-9353-0F4A1944E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5F5A8-3305-4C1A-8B11-5A70C80C8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17376-9256-4818-A546-10E3440E1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1CCB-89BC-461E-B205-8F8C8DFC83C1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8D91C2-8523-45D1-BAF2-3FE1933C8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AF1457-83D7-4BE3-B7D4-5B56B3AA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B3C0-5A55-4E9E-A482-0E9184961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80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6451B-DCB2-4DB9-8470-41BF31193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60D06F-C9CD-4CCF-941B-3DCB36AA0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368ECD-83BE-4FA5-97B8-DDD5F31D5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1CCB-89BC-461E-B205-8F8C8DFC83C1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0A73A9-EB55-456E-A854-54AC3B41C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E565C-61F5-4E54-9DF7-4DAD122A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B3C0-5A55-4E9E-A482-0E9184961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47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0C938-9502-41EE-8C6E-0E748B85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8981BC-B1F8-4838-8230-CC2CBB7C4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397F75-9F70-4C43-9D1B-A7072CC47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CD2642-4062-44A0-9515-E4FD46A96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1CCB-89BC-461E-B205-8F8C8DFC83C1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B74AAA-908D-4506-B9A7-5CFB36F23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8C26B0-3272-4D36-8F91-D0D2B212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B3C0-5A55-4E9E-A482-0E9184961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66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1C765-0105-4AA3-A074-D880CAEFB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23529F-238D-452F-ACFE-F86F0E046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8A0B28-D27A-4D79-A7EF-CBF1BA2F9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8E043C-27FA-4E28-91EC-22F9604E9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54D9DB-218F-4777-89DB-1DB91842F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824BF1-29A2-4524-86D1-5202C8A07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1CCB-89BC-461E-B205-8F8C8DFC83C1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6B8A3B-0512-4419-A532-C81B65CD6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A2D9C3-CB55-42CA-B270-F64F1AE4F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B3C0-5A55-4E9E-A482-0E9184961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42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F720D-B286-42A4-84DC-A65B163CD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BD8036-8D38-4DF4-80F5-86A1DC667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1CCB-89BC-461E-B205-8F8C8DFC83C1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62892A-0D0A-4488-8893-B319AA19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22E658-677F-4D44-8A14-512F6FB7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B3C0-5A55-4E9E-A482-0E9184961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3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19BBBB-618A-4F04-9C8A-17D34700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1CCB-89BC-461E-B205-8F8C8DFC83C1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AA4827-9B66-4591-89D1-3E919A54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80965D-41E7-4F93-9846-D58000C6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B3C0-5A55-4E9E-A482-0E9184961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38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9639D-E37A-40A1-A8D4-F5295B619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91BA9B-A875-4B8C-AFFB-5135529B1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8DBB61-C0C6-48F5-9F92-BCA29ADD1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1ACB57-94E2-4A8A-B7A0-25D7A1F2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1CCB-89BC-461E-B205-8F8C8DFC83C1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0EDD61-C13D-4EBB-8A84-2EAD06994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4F3A8D-FD8F-4DF0-9773-AD17A953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B3C0-5A55-4E9E-A482-0E9184961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88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44D95-AB3A-4D2A-9B10-E76EBEA6C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6936B1-10F8-46AB-998E-1D4F2B94C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0C9F2A-C53D-48FF-96A5-8A544742B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919000-8320-496B-9265-FB5B2B29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1CCB-89BC-461E-B205-8F8C8DFC83C1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BDCE4A-7F0D-4EF0-B34A-0CBD95EB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D9FA93-7FF1-4E6C-BD2B-02CF069D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B3C0-5A55-4E9E-A482-0E9184961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12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25AC12-D30D-4664-A6E1-78B4B6E6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C3C04-5AA3-462D-ACC2-BD6DEE6BC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439D7-C79A-4F1B-B8D0-F3613AD5C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31CCB-89BC-461E-B205-8F8C8DFC83C1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5B916D-6BB9-4B3E-BAE0-8CA3F9F5B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6C798F-FCEE-4651-9BCA-7AE142272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BB3C0-5A55-4E9E-A482-0E9184961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18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BEBDFD-892A-4EDA-B2BA-C4781367B8DC}"/>
              </a:ext>
            </a:extLst>
          </p:cNvPr>
          <p:cNvSpPr/>
          <p:nvPr/>
        </p:nvSpPr>
        <p:spPr>
          <a:xfrm>
            <a:off x="0" y="5590471"/>
            <a:ext cx="2055303" cy="12675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Android App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CEBC82-3123-455A-9A65-097BB432D0D0}"/>
              </a:ext>
            </a:extLst>
          </p:cNvPr>
          <p:cNvSpPr/>
          <p:nvPr/>
        </p:nvSpPr>
        <p:spPr>
          <a:xfrm>
            <a:off x="3526172" y="3259123"/>
            <a:ext cx="2055303" cy="3598877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Mobius Server</a:t>
            </a:r>
          </a:p>
          <a:p>
            <a:pPr algn="ctr"/>
            <a:r>
              <a:rPr lang="en-US" altLang="ko-KR" dirty="0"/>
              <a:t>M</a:t>
            </a:r>
            <a:r>
              <a:rPr lang="ko-KR" altLang="en-US" dirty="0"/>
              <a:t>개의 </a:t>
            </a:r>
            <a:r>
              <a:rPr lang="en-US" altLang="ko-KR" dirty="0"/>
              <a:t>App,</a:t>
            </a:r>
          </a:p>
          <a:p>
            <a:pPr algn="ctr"/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en-US" altLang="ko-KR" dirty="0" err="1"/>
              <a:t>nCube</a:t>
            </a:r>
            <a:endParaRPr lang="en-US" altLang="ko-KR" dirty="0"/>
          </a:p>
          <a:p>
            <a:pPr algn="ctr"/>
            <a:r>
              <a:rPr lang="ko-KR" altLang="en-US" dirty="0"/>
              <a:t>사이를 중개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362F70-0966-45F6-9B8C-22385CE651B7}"/>
              </a:ext>
            </a:extLst>
          </p:cNvPr>
          <p:cNvSpPr/>
          <p:nvPr/>
        </p:nvSpPr>
        <p:spPr>
          <a:xfrm>
            <a:off x="7099882" y="5339751"/>
            <a:ext cx="2055303" cy="1518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nCube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41179C-52E4-4335-A41A-AFEEBB1614BF}"/>
              </a:ext>
            </a:extLst>
          </p:cNvPr>
          <p:cNvSpPr/>
          <p:nvPr/>
        </p:nvSpPr>
        <p:spPr>
          <a:xfrm>
            <a:off x="10136697" y="6015302"/>
            <a:ext cx="2055303" cy="8426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TAS</a:t>
            </a:r>
          </a:p>
          <a:p>
            <a:pPr algn="ctr"/>
            <a:r>
              <a:rPr lang="ko-KR" altLang="en-US" dirty="0"/>
              <a:t>장치 구동</a:t>
            </a:r>
            <a:endParaRPr lang="en-US" altLang="ko-KR" dirty="0"/>
          </a:p>
        </p:txBody>
      </p:sp>
      <p:sp>
        <p:nvSpPr>
          <p:cNvPr id="8" name="화살표: 왼쪽/오른쪽 7">
            <a:extLst>
              <a:ext uri="{FF2B5EF4-FFF2-40B4-BE49-F238E27FC236}">
                <a16:creationId xmlns:a16="http://schemas.microsoft.com/office/drawing/2014/main" id="{0F6BC21B-6569-4920-8B35-C38E6750F401}"/>
              </a:ext>
            </a:extLst>
          </p:cNvPr>
          <p:cNvSpPr/>
          <p:nvPr/>
        </p:nvSpPr>
        <p:spPr>
          <a:xfrm>
            <a:off x="2055303" y="3821225"/>
            <a:ext cx="1470869" cy="49495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왼쪽/오른쪽 8">
            <a:extLst>
              <a:ext uri="{FF2B5EF4-FFF2-40B4-BE49-F238E27FC236}">
                <a16:creationId xmlns:a16="http://schemas.microsoft.com/office/drawing/2014/main" id="{3B6717A0-5903-414F-ADCE-C1ECD7E4E7BC}"/>
              </a:ext>
            </a:extLst>
          </p:cNvPr>
          <p:cNvSpPr/>
          <p:nvPr/>
        </p:nvSpPr>
        <p:spPr>
          <a:xfrm>
            <a:off x="5581475" y="5590471"/>
            <a:ext cx="1470869" cy="49495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CD6286-26BC-4604-8123-42FAEA36EA86}"/>
              </a:ext>
            </a:extLst>
          </p:cNvPr>
          <p:cNvSpPr/>
          <p:nvPr/>
        </p:nvSpPr>
        <p:spPr>
          <a:xfrm>
            <a:off x="1953923" y="1220044"/>
            <a:ext cx="2457974" cy="1124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User Filter</a:t>
            </a:r>
          </a:p>
          <a:p>
            <a:pPr algn="ctr"/>
            <a:r>
              <a:rPr lang="en-US" altLang="ko-KR" dirty="0"/>
              <a:t>Demo </a:t>
            </a:r>
            <a:r>
              <a:rPr lang="ko-KR" altLang="en-US" dirty="0"/>
              <a:t>시연용으로</a:t>
            </a:r>
            <a:endParaRPr lang="en-US" altLang="ko-KR" dirty="0"/>
          </a:p>
          <a:p>
            <a:pPr algn="ctr"/>
            <a:r>
              <a:rPr lang="ko-KR" altLang="en-US" dirty="0"/>
              <a:t>임시 제작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2B593C-92EB-4E95-A19C-CEFC366B1D11}"/>
              </a:ext>
            </a:extLst>
          </p:cNvPr>
          <p:cNvSpPr/>
          <p:nvPr/>
        </p:nvSpPr>
        <p:spPr>
          <a:xfrm>
            <a:off x="10136697" y="5161288"/>
            <a:ext cx="2055303" cy="6766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TAS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F3A397-8A35-4B4C-93DE-8EE1B5503CE6}"/>
              </a:ext>
            </a:extLst>
          </p:cNvPr>
          <p:cNvSpPr/>
          <p:nvPr/>
        </p:nvSpPr>
        <p:spPr>
          <a:xfrm>
            <a:off x="10136697" y="4039578"/>
            <a:ext cx="2055303" cy="6766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TAS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AFDB4D-EEC6-4387-B43C-9A620A1949C4}"/>
              </a:ext>
            </a:extLst>
          </p:cNvPr>
          <p:cNvSpPr/>
          <p:nvPr/>
        </p:nvSpPr>
        <p:spPr>
          <a:xfrm>
            <a:off x="10136697" y="3259123"/>
            <a:ext cx="2055303" cy="6766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TAS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1E5F77E-2E09-494C-942A-FCB44F58B0BC}"/>
              </a:ext>
            </a:extLst>
          </p:cNvPr>
          <p:cNvSpPr/>
          <p:nvPr/>
        </p:nvSpPr>
        <p:spPr>
          <a:xfrm>
            <a:off x="7099882" y="3264622"/>
            <a:ext cx="2055303" cy="1715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nCube</a:t>
            </a:r>
            <a:endParaRPr lang="en-US" altLang="ko-KR" sz="2000" b="1" dirty="0"/>
          </a:p>
          <a:p>
            <a:pPr algn="ctr"/>
            <a:r>
              <a:rPr lang="en-US" altLang="ko-KR" dirty="0"/>
              <a:t>TAS</a:t>
            </a:r>
            <a:r>
              <a:rPr lang="ko-KR" altLang="en-US" dirty="0"/>
              <a:t>의 게이트웨이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프로토콜 변환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9" name="화살표: 왼쪽/오른쪽 18">
            <a:extLst>
              <a:ext uri="{FF2B5EF4-FFF2-40B4-BE49-F238E27FC236}">
                <a16:creationId xmlns:a16="http://schemas.microsoft.com/office/drawing/2014/main" id="{11192671-4476-41C4-B9F7-637505CDE1C4}"/>
              </a:ext>
            </a:extLst>
          </p:cNvPr>
          <p:cNvSpPr/>
          <p:nvPr/>
        </p:nvSpPr>
        <p:spPr>
          <a:xfrm>
            <a:off x="5581475" y="3948206"/>
            <a:ext cx="1470869" cy="49495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화살표: 왼쪽/오른쪽 9">
            <a:extLst>
              <a:ext uri="{FF2B5EF4-FFF2-40B4-BE49-F238E27FC236}">
                <a16:creationId xmlns:a16="http://schemas.microsoft.com/office/drawing/2014/main" id="{A5DCAA31-BFE1-4518-A214-637FCFEA96E0}"/>
              </a:ext>
            </a:extLst>
          </p:cNvPr>
          <p:cNvSpPr/>
          <p:nvPr/>
        </p:nvSpPr>
        <p:spPr>
          <a:xfrm>
            <a:off x="9026554" y="4152551"/>
            <a:ext cx="1199626" cy="49495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왼쪽/오른쪽 19">
            <a:extLst>
              <a:ext uri="{FF2B5EF4-FFF2-40B4-BE49-F238E27FC236}">
                <a16:creationId xmlns:a16="http://schemas.microsoft.com/office/drawing/2014/main" id="{115ECFE0-6EB7-4EDE-8CBC-EA9EB289A34A}"/>
              </a:ext>
            </a:extLst>
          </p:cNvPr>
          <p:cNvSpPr/>
          <p:nvPr/>
        </p:nvSpPr>
        <p:spPr>
          <a:xfrm>
            <a:off x="9026554" y="3422984"/>
            <a:ext cx="1199626" cy="49495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왼쪽/오른쪽 20">
            <a:extLst>
              <a:ext uri="{FF2B5EF4-FFF2-40B4-BE49-F238E27FC236}">
                <a16:creationId xmlns:a16="http://schemas.microsoft.com/office/drawing/2014/main" id="{68F2EA73-50A6-447B-B087-F63D19EC9EE5}"/>
              </a:ext>
            </a:extLst>
          </p:cNvPr>
          <p:cNvSpPr/>
          <p:nvPr/>
        </p:nvSpPr>
        <p:spPr>
          <a:xfrm>
            <a:off x="9026554" y="5186612"/>
            <a:ext cx="1199626" cy="49495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왼쪽/오른쪽 21">
            <a:extLst>
              <a:ext uri="{FF2B5EF4-FFF2-40B4-BE49-F238E27FC236}">
                <a16:creationId xmlns:a16="http://schemas.microsoft.com/office/drawing/2014/main" id="{F9ED8337-9A6E-4257-8A82-C94E1B890596}"/>
              </a:ext>
            </a:extLst>
          </p:cNvPr>
          <p:cNvSpPr/>
          <p:nvPr/>
        </p:nvSpPr>
        <p:spPr>
          <a:xfrm>
            <a:off x="9026554" y="6015302"/>
            <a:ext cx="1199626" cy="49495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D696E5-03D7-4EA1-BF67-B94A1B7F0BCC}"/>
              </a:ext>
            </a:extLst>
          </p:cNvPr>
          <p:cNvCxnSpPr/>
          <p:nvPr/>
        </p:nvCxnSpPr>
        <p:spPr>
          <a:xfrm flipV="1">
            <a:off x="1647645" y="2475781"/>
            <a:ext cx="491706" cy="10610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EA88169-E7A3-4316-A782-79255A57F0B2}"/>
              </a:ext>
            </a:extLst>
          </p:cNvPr>
          <p:cNvSpPr txBox="1"/>
          <p:nvPr/>
        </p:nvSpPr>
        <p:spPr>
          <a:xfrm>
            <a:off x="1953923" y="2611874"/>
            <a:ext cx="3994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</a:t>
            </a:r>
            <a:r>
              <a:rPr lang="ko-KR" altLang="en-US" dirty="0"/>
              <a:t>이 </a:t>
            </a:r>
            <a:r>
              <a:rPr lang="en-US" altLang="ko-KR" dirty="0"/>
              <a:t>User Filter</a:t>
            </a:r>
            <a:r>
              <a:rPr lang="ko-KR" altLang="en-US" dirty="0"/>
              <a:t>에게 확인을 받아야</a:t>
            </a:r>
            <a:endParaRPr lang="en-US" altLang="ko-KR" dirty="0"/>
          </a:p>
          <a:p>
            <a:r>
              <a:rPr lang="en-US" altLang="ko-KR" dirty="0"/>
              <a:t>Mobius Server</a:t>
            </a:r>
            <a:r>
              <a:rPr lang="ko-KR" altLang="en-US" dirty="0"/>
              <a:t>에 통신 가능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4D1FEDD-A139-4A68-8356-E273F71CE44C}"/>
              </a:ext>
            </a:extLst>
          </p:cNvPr>
          <p:cNvSpPr/>
          <p:nvPr/>
        </p:nvSpPr>
        <p:spPr>
          <a:xfrm>
            <a:off x="0" y="3379054"/>
            <a:ext cx="2055303" cy="12675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Android App</a:t>
            </a:r>
          </a:p>
          <a:p>
            <a:pPr algn="ctr"/>
            <a:r>
              <a:rPr lang="ko-KR" altLang="en-US" dirty="0"/>
              <a:t>유저가</a:t>
            </a:r>
            <a:r>
              <a:rPr lang="en-US" altLang="ko-KR" dirty="0"/>
              <a:t> </a:t>
            </a:r>
            <a:r>
              <a:rPr lang="ko-KR" altLang="en-US" dirty="0"/>
              <a:t>컨트롤하는 </a:t>
            </a:r>
            <a:r>
              <a:rPr lang="en-US" altLang="ko-KR" dirty="0"/>
              <a:t>UI </a:t>
            </a:r>
            <a:r>
              <a:rPr lang="ko-KR" altLang="en-US" dirty="0"/>
              <a:t>화면 제공</a:t>
            </a:r>
          </a:p>
        </p:txBody>
      </p:sp>
      <p:sp>
        <p:nvSpPr>
          <p:cNvPr id="27" name="화살표: 왼쪽/오른쪽 26">
            <a:extLst>
              <a:ext uri="{FF2B5EF4-FFF2-40B4-BE49-F238E27FC236}">
                <a16:creationId xmlns:a16="http://schemas.microsoft.com/office/drawing/2014/main" id="{943F6986-B36C-4593-BD0B-02D51ED12802}"/>
              </a:ext>
            </a:extLst>
          </p:cNvPr>
          <p:cNvSpPr/>
          <p:nvPr/>
        </p:nvSpPr>
        <p:spPr>
          <a:xfrm>
            <a:off x="2055303" y="5941701"/>
            <a:ext cx="1470869" cy="49495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36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179602B-339C-482E-9EBE-6F5D6F4E9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89" y="0"/>
            <a:ext cx="98640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6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D0F5374-4F5B-4FEC-984E-3176BC546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038" y="685893"/>
            <a:ext cx="3062506" cy="54444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D028185-36B7-44CB-B738-4AFD3C255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000" y="685892"/>
            <a:ext cx="3062506" cy="544445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84DC054-611D-4B2C-A65A-233686B78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962" y="685893"/>
            <a:ext cx="3062506" cy="544445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390D325-5D67-4619-B87A-F28D6A1A74FD}"/>
              </a:ext>
            </a:extLst>
          </p:cNvPr>
          <p:cNvSpPr/>
          <p:nvPr/>
        </p:nvSpPr>
        <p:spPr>
          <a:xfrm>
            <a:off x="1400962" y="69011"/>
            <a:ext cx="9704582" cy="10047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Android App </a:t>
            </a:r>
            <a:r>
              <a:rPr lang="ko-KR" altLang="en-US" dirty="0"/>
              <a:t>각 </a:t>
            </a:r>
            <a:r>
              <a:rPr lang="en-US" altLang="ko-KR" dirty="0"/>
              <a:t>Tab</a:t>
            </a:r>
            <a:r>
              <a:rPr lang="ko-KR" altLang="en-US" dirty="0"/>
              <a:t>별 설명</a:t>
            </a:r>
            <a:endParaRPr lang="en-US" altLang="ko-KR" dirty="0"/>
          </a:p>
          <a:p>
            <a:pPr algn="ctr"/>
            <a:r>
              <a:rPr lang="en-US" altLang="ko-KR" dirty="0"/>
              <a:t>Tab 1, Tab 2, Tab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601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66</Words>
  <Application>Microsoft Office PowerPoint</Application>
  <PresentationFormat>와이드스크린</PresentationFormat>
  <Paragraphs>23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Sang-Ok Lee</dc:creator>
  <cp:lastModifiedBy>Sang-Ok Lee</cp:lastModifiedBy>
  <cp:revision>6</cp:revision>
  <dcterms:created xsi:type="dcterms:W3CDTF">2018-02-22T07:15:23Z</dcterms:created>
  <dcterms:modified xsi:type="dcterms:W3CDTF">2018-02-22T11:10:58Z</dcterms:modified>
</cp:coreProperties>
</file>