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739" r:id="rId3"/>
    <p:sldId id="740" r:id="rId4"/>
    <p:sldId id="74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4" autoAdjust="0"/>
    <p:restoredTop sz="95238" autoAdjust="0"/>
  </p:normalViewPr>
  <p:slideViewPr>
    <p:cSldViewPr snapToGrid="0">
      <p:cViewPr varScale="1">
        <p:scale>
          <a:sx n="90" d="100"/>
          <a:sy n="90" d="100"/>
        </p:scale>
        <p:origin x="2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19783.TMSBG\桌面\upper_bann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61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4"/>
          <p:cNvSpPr/>
          <p:nvPr/>
        </p:nvSpPr>
        <p:spPr>
          <a:xfrm>
            <a:off x="1" y="0"/>
            <a:ext cx="5039883" cy="620688"/>
          </a:xfrm>
          <a:prstGeom prst="rect">
            <a:avLst/>
          </a:prstGeom>
          <a:gradFill flip="none" rotWithShape="1">
            <a:gsLst>
              <a:gs pos="64000">
                <a:schemeClr val="tx2">
                  <a:alpha val="63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anchor="ctr"/>
          <a:lstStyle/>
          <a:p>
            <a:pPr algn="ctr" defTabSz="60957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dirty="0"/>
          </a:p>
        </p:txBody>
      </p:sp>
      <p:sp>
        <p:nvSpPr>
          <p:cNvPr id="5" name="文字方塊 6"/>
          <p:cNvSpPr txBox="1">
            <a:spLocks noChangeArrowheads="1"/>
          </p:cNvSpPr>
          <p:nvPr/>
        </p:nvSpPr>
        <p:spPr bwMode="auto">
          <a:xfrm>
            <a:off x="8851901" y="6563784"/>
            <a:ext cx="3279097" cy="369330"/>
          </a:xfrm>
          <a:prstGeom prst="rect">
            <a:avLst/>
          </a:prstGeom>
          <a:noFill/>
          <a:ln>
            <a:noFill/>
          </a:ln>
        </p:spPr>
        <p:txBody>
          <a:bodyPr wrap="none" lIns="121917" tIns="60959" rIns="121917" bIns="60959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defTabSz="6095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i="1" dirty="0">
                <a:solidFill>
                  <a:schemeClr val="bg1"/>
                </a:solidFill>
                <a:latin typeface="Arial" charset="0"/>
                <a:cs typeface="Arial" charset="0"/>
              </a:rPr>
              <a:t>Pursue Innovation and Perfection</a:t>
            </a:r>
            <a:endParaRPr lang="zh-TW" altLang="en-US" sz="1600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21" descr="title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2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10579101" y="1"/>
            <a:ext cx="1612900" cy="20108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121917" tIns="60959" rIns="121917" bIns="60959" anchor="ctr"/>
          <a:lstStyle/>
          <a:p>
            <a:pPr algn="ctr" defTabSz="6095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067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FOXCONN Confidential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335" y="0"/>
            <a:ext cx="11783324" cy="620688"/>
          </a:xfrm>
        </p:spPr>
        <p:txBody>
          <a:bodyPr>
            <a:noAutofit/>
          </a:bodyPr>
          <a:lstStyle>
            <a:lvl1pPr algn="l">
              <a:defRPr sz="3733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9650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48238-0485-427A-92F2-73C705A25EC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FD49-DD1D-4FE1-9395-D49812B3D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10.50.3.43/licensegenerate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FD144D95-C8C7-4788-84C7-FDB1FAC0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330" y="2235200"/>
            <a:ext cx="9887339" cy="2387600"/>
          </a:xfrm>
        </p:spPr>
        <p:txBody>
          <a:bodyPr anchor="ctr"/>
          <a:lstStyle/>
          <a:p>
            <a:r>
              <a:rPr lang="en-US" dirty="0">
                <a:latin typeface="+mn-lt"/>
              </a:rPr>
              <a:t>License Generation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xmlns="" id="{0146040B-D296-40C1-A161-051EB66C3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6084"/>
            <a:ext cx="9144000" cy="40171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2020/07/17 – Neo Kang</a:t>
            </a:r>
          </a:p>
        </p:txBody>
      </p:sp>
    </p:spTree>
    <p:extLst>
      <p:ext uri="{BB962C8B-B14F-4D97-AF65-F5344CB8AC3E}">
        <p14:creationId xmlns:p14="http://schemas.microsoft.com/office/powerpoint/2010/main" val="1981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410012-9535-4AC6-B6F5-F49F31DE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612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Preliminary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9A3F9FD-269F-464C-B589-D2266E6E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855"/>
            <a:ext cx="10515600" cy="4965108"/>
          </a:xfrm>
        </p:spPr>
        <p:txBody>
          <a:bodyPr>
            <a:normAutofit/>
          </a:bodyPr>
          <a:lstStyle/>
          <a:p>
            <a:r>
              <a:rPr lang="en-US" sz="2400" dirty="0"/>
              <a:t>Purpose of this document is to show how to generate license on browser</a:t>
            </a:r>
          </a:p>
          <a:p>
            <a:endParaRPr lang="en-US" sz="2400" dirty="0"/>
          </a:p>
          <a:p>
            <a:r>
              <a:rPr lang="en-US" sz="2400" dirty="0"/>
              <a:t>Web address: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https://”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</a:rPr>
              <a:t>Server_PC_IP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”/</a:t>
            </a:r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</a:rPr>
              <a:t>licensegenerate.php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i="1" dirty="0"/>
              <a:t>Check PC IP via CMD command : </a:t>
            </a:r>
            <a:r>
              <a:rPr lang="en-US" b="1" i="1" dirty="0"/>
              <a:t>ipconfig</a:t>
            </a:r>
          </a:p>
          <a:p>
            <a:pPr lvl="2"/>
            <a:r>
              <a:rPr lang="en-US" i="1" dirty="0"/>
              <a:t>Ex: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https://10.50.3.43/licensegenerate.php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/>
              <a:t>(This is current server IP address)</a:t>
            </a:r>
          </a:p>
          <a:p>
            <a:endParaRPr lang="en-US" sz="2400" dirty="0"/>
          </a:p>
          <a:p>
            <a:r>
              <a:rPr lang="en-US" sz="2400" dirty="0"/>
              <a:t>Follow the setup step to get the license file</a:t>
            </a:r>
          </a:p>
          <a:p>
            <a:r>
              <a:rPr lang="en-US" sz="2400" dirty="0"/>
              <a:t>Simple Operation Guideline:</a:t>
            </a:r>
          </a:p>
          <a:p>
            <a:pPr lvl="1">
              <a:buFont typeface="Wingdings"/>
              <a:buChar char="à"/>
            </a:pPr>
            <a:r>
              <a:rPr lang="en-US" sz="2000" dirty="0">
                <a:sym typeface="Wingdings" pitchFamily="2" charset="2"/>
              </a:rPr>
              <a:t>Make sure IP address can be connect</a:t>
            </a:r>
          </a:p>
          <a:p>
            <a:pPr lvl="1">
              <a:buFont typeface="Wingdings"/>
              <a:buChar char="à"/>
            </a:pPr>
            <a:r>
              <a:rPr lang="en-US" sz="2000" dirty="0">
                <a:sym typeface="Wingdings" pitchFamily="2" charset="2"/>
              </a:rPr>
              <a:t>Support upload single or multiple ActivateCode.ac file (File name can be random)</a:t>
            </a:r>
          </a:p>
          <a:p>
            <a:pPr lvl="1">
              <a:buFont typeface="Wingdings"/>
              <a:buChar char="à"/>
            </a:pPr>
            <a:r>
              <a:rPr lang="en-US" sz="2000" dirty="0">
                <a:sym typeface="Wingdings" pitchFamily="2" charset="2"/>
              </a:rPr>
              <a:t>Support download license file by ZIP file.</a:t>
            </a:r>
          </a:p>
          <a:p>
            <a:pPr lvl="1">
              <a:buFont typeface="Wingdings"/>
              <a:buChar char="à"/>
            </a:pPr>
            <a:r>
              <a:rPr lang="en-US" sz="2000" dirty="0">
                <a:sym typeface="Wingdings" pitchFamily="2" charset="2"/>
              </a:rPr>
              <a:t>Need to click “Clean Folder” button after finished download the license file</a:t>
            </a:r>
          </a:p>
        </p:txBody>
      </p:sp>
    </p:spTree>
    <p:extLst>
      <p:ext uri="{BB962C8B-B14F-4D97-AF65-F5344CB8AC3E}">
        <p14:creationId xmlns:p14="http://schemas.microsoft.com/office/powerpoint/2010/main" val="6480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410012-9535-4AC6-B6F5-F49F31DE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612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Detailed Steps(1/2) 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9A3F9FD-269F-464C-B589-D2266E6E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855"/>
            <a:ext cx="10515600" cy="4965108"/>
          </a:xfrm>
        </p:spPr>
        <p:txBody>
          <a:bodyPr>
            <a:normAutofit/>
          </a:bodyPr>
          <a:lstStyle/>
          <a:p>
            <a:r>
              <a:rPr lang="en-US" sz="2400" dirty="0"/>
              <a:t>Step#1, Click the “File Select” button to upload the ActivateCode.ac file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Step#2, Click “Start Processing” button to generate license file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679E9681-196A-4C5B-8C9D-6F30621E798D}"/>
              </a:ext>
            </a:extLst>
          </p:cNvPr>
          <p:cNvGrpSpPr/>
          <p:nvPr/>
        </p:nvGrpSpPr>
        <p:grpSpPr>
          <a:xfrm>
            <a:off x="2220287" y="1674152"/>
            <a:ext cx="3078424" cy="2144611"/>
            <a:chOff x="1185666" y="1783578"/>
            <a:chExt cx="3470310" cy="238338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xmlns="" id="{3F0FF4EE-8557-4FAA-AE04-CCA87657A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667" y="1783578"/>
              <a:ext cx="3470309" cy="238338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185667" y="2208138"/>
              <a:ext cx="2080047" cy="7123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CE86590D-B242-4ECE-AAF0-443B1D107217}"/>
                </a:ext>
              </a:extLst>
            </p:cNvPr>
            <p:cNvSpPr/>
            <p:nvPr/>
          </p:nvSpPr>
          <p:spPr>
            <a:xfrm>
              <a:off x="1185666" y="2997598"/>
              <a:ext cx="2733191" cy="8932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7C4F7D8F-FCDC-46CF-BE59-CCC126F1A57F}"/>
              </a:ext>
            </a:extLst>
          </p:cNvPr>
          <p:cNvGrpSpPr/>
          <p:nvPr/>
        </p:nvGrpSpPr>
        <p:grpSpPr>
          <a:xfrm>
            <a:off x="2220287" y="4435888"/>
            <a:ext cx="4029075" cy="1123950"/>
            <a:chOff x="2220287" y="4811483"/>
            <a:chExt cx="4029075" cy="11239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xmlns="" id="{8C478ABA-1DA9-4757-B3DA-B39B407C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0287" y="4811483"/>
              <a:ext cx="4029075" cy="112395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2D941F48-8391-43BD-B79C-70623C0E554B}"/>
                </a:ext>
              </a:extLst>
            </p:cNvPr>
            <p:cNvSpPr/>
            <p:nvPr/>
          </p:nvSpPr>
          <p:spPr>
            <a:xfrm>
              <a:off x="2220287" y="4869001"/>
              <a:ext cx="1552723" cy="6529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6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410012-9535-4AC6-B6F5-F49F31DE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612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Detailed Steps(2/2) </a:t>
            </a:r>
            <a:endParaRPr 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9A3F9FD-269F-464C-B589-D2266E6E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855"/>
            <a:ext cx="10515600" cy="496510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Step#3, After finished license generate, click “Download License file” button to get license file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sz="2400" dirty="0"/>
              <a:t>Step#4, Click “Clean Folder” button to delete all license file and ActivateCode.ac in the specified folder .</a:t>
            </a:r>
            <a:endParaRPr lang="en-US" altLang="zh-TW" sz="2400" dirty="0"/>
          </a:p>
          <a:p>
            <a:endParaRPr lang="en-US" altLang="zh-TW" sz="2400" dirty="0"/>
          </a:p>
          <a:p>
            <a:pPr marL="457200" lvl="1" indent="0">
              <a:buNone/>
            </a:pPr>
            <a:endParaRPr lang="en-US" sz="1600" i="1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xmlns="" id="{DCD8EE42-A6D7-4CFE-A429-40D9E8240EC0}"/>
              </a:ext>
            </a:extLst>
          </p:cNvPr>
          <p:cNvGrpSpPr/>
          <p:nvPr/>
        </p:nvGrpSpPr>
        <p:grpSpPr>
          <a:xfrm>
            <a:off x="1145333" y="2025673"/>
            <a:ext cx="6659024" cy="1249372"/>
            <a:chOff x="1219978" y="4722220"/>
            <a:chExt cx="6659024" cy="1249372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xmlns="" id="{A164EC57-52BB-4A93-94E9-A91D041C8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978" y="4722220"/>
              <a:ext cx="6659024" cy="1249372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3CFE3049-7DD5-4883-9C26-EE7D1BCE7D58}"/>
                </a:ext>
              </a:extLst>
            </p:cNvPr>
            <p:cNvSpPr/>
            <p:nvPr/>
          </p:nvSpPr>
          <p:spPr>
            <a:xfrm>
              <a:off x="1219978" y="4825018"/>
              <a:ext cx="2502936" cy="5307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xmlns="" id="{1A66617C-6366-493B-82FC-49210FC36F67}"/>
              </a:ext>
            </a:extLst>
          </p:cNvPr>
          <p:cNvGrpSpPr/>
          <p:nvPr/>
        </p:nvGrpSpPr>
        <p:grpSpPr>
          <a:xfrm>
            <a:off x="1145333" y="4183912"/>
            <a:ext cx="6149687" cy="1249372"/>
            <a:chOff x="1145333" y="3868754"/>
            <a:chExt cx="6149687" cy="1249372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xmlns="" id="{BE870AB5-9912-41A6-8B71-433EF60BE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333" y="3868754"/>
              <a:ext cx="6149687" cy="1249372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0A4B3B5F-1327-43E2-80F8-C572AF543420}"/>
                </a:ext>
              </a:extLst>
            </p:cNvPr>
            <p:cNvSpPr/>
            <p:nvPr/>
          </p:nvSpPr>
          <p:spPr>
            <a:xfrm>
              <a:off x="1145333" y="3981349"/>
              <a:ext cx="2717540" cy="5307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4A94E1E6-FFFA-4B3B-8BBD-5FAFA925A1ED}" vid="{D77DBF85-11DB-4492-AF9E-92007A9BFB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48016</TotalTime>
  <Words>175</Words>
  <Application>Microsoft Office PowerPoint</Application>
  <PresentationFormat>ワイド画面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Wingdings</vt:lpstr>
      <vt:lpstr>佈景主題1</vt:lpstr>
      <vt:lpstr>License Generation</vt:lpstr>
      <vt:lpstr>Preliminary</vt:lpstr>
      <vt:lpstr>Detailed Steps(1/2) </vt:lpstr>
      <vt:lpstr>Detailed Steps(2/2)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neoxiang1104@outlook.com</dc:creator>
  <cp:lastModifiedBy>FJJ043</cp:lastModifiedBy>
  <cp:revision>163</cp:revision>
  <dcterms:created xsi:type="dcterms:W3CDTF">2020-05-21T06:49:45Z</dcterms:created>
  <dcterms:modified xsi:type="dcterms:W3CDTF">2020-09-09T03:01:42Z</dcterms:modified>
</cp:coreProperties>
</file>