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67" r:id="rId5"/>
    <p:sldId id="271" r:id="rId6"/>
    <p:sldId id="270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6444"/>
    <a:srgbClr val="F0B6A6"/>
    <a:srgbClr val="677D6A"/>
    <a:srgbClr val="F4F4F4"/>
    <a:srgbClr val="7F9582"/>
    <a:srgbClr val="9B9B9B"/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E5A9-9943-416E-834F-724DD5E20E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B6F7D-7714-4E0B-9DC2-92FE226F3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41C05-0D47-4569-BA5B-7C7DA3C2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A62FA-048C-44C2-89A6-EE0C92350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E17215-BD8E-4963-9217-883F065F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1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FAAE-03F2-416F-BA99-59077A423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D51B6-977E-42CE-8C5F-A7E431F29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2ABE9-54DE-4EAB-9D62-673B4F4F8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43C52-A4D6-4733-A4EF-C778CF829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EC06C-3C51-4C88-BB0A-32F54C741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D4D4B-D081-4877-83CE-49BC3E50A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5D8484-19B0-4219-8822-6B26863CC7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B4F70-2851-4A96-9E33-814787E3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982F9-0C4C-4018-93C1-E998BB6A3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8B33C-B208-4106-94F1-23E78E66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4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69BE-9672-4D52-A664-C5D593077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9DA5-40C0-4107-9578-E6ED1E98A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EB7C9-7764-4C64-87B6-7847DCE18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A2E5E-5CD8-4599-95B8-6AB5F0E24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79AB5-2F99-44A0-8F01-48ACCF4F1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26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2A5D8-919F-4963-8569-949291868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8C188-C64D-40F7-B647-867A2AEDF5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7244DE-A11E-4A65-90B7-2A73152D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63A49-3902-4234-9BE4-898957E9D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6072E-4CC6-4E64-B244-FEB1CC19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5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0942-1C16-4361-AC1C-DB6CB22F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C3A21-4AE1-47E6-8A69-F170CD814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00A80-BD38-4B15-9975-33ED669C4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E53697-9547-41C5-9A3F-852A124C9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6A63C9-47DA-4F56-B753-01952C93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6D3683-B28C-4254-8C83-9CDEA7D99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38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58128-7B03-4F79-94FA-39226ADF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A277C5-8DA0-4D05-9560-DB379177A2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B17871-316E-4562-826B-9773ABD69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106D9-9BC9-4B76-BA14-E8E2D0F0E4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3B116D-E724-4756-81DE-5545D94DD0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26F199-760A-482C-B87D-CE531A19E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0FE42B-08CA-4896-B8CC-39AACF413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BB8565-DB6E-446D-A9C0-946E153D5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334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9C09-5483-4F0F-BD3A-9C257B6F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0D991F-8CDD-4820-AB66-F4CC1012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9D9A92-CF22-429E-8E2F-7BACDCB53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FE30F-2499-4C00-AD27-F3A77004E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03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007606-8C14-4EF7-BDFA-03219B281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FEC25-CC2B-4F39-921A-8067835E6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97E2F-029C-4C10-80B4-8394DB2A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50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B28CB-1835-4508-BD0E-0D9DFEFAF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75E78-E1FF-4A02-8CC3-026C0AEF9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01B27-218D-43BE-9870-1F8D4C635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B4129-5EA6-4D2F-A327-57BCD56D8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E77FA1-B993-429F-91DE-3C884A3FA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6C5CFC-47A7-4D7F-A637-AE124877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516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062BF-7C8E-441B-AF7A-5A90C55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81D554-0CB9-4CB9-B572-0994F5425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D753EB-80CC-499C-B6F2-3DB0E7E1F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3DB65-C196-4986-976D-3E15C46C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6B59C-289C-4DBA-B9C3-5A2463D22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D5628-E088-42A4-A7D8-1FF1445E3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557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8AAF4B-E1A8-464D-B9AA-9440B7102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2CAE1-8A96-4A98-9FFD-B0DE38C4B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470680-630E-4F13-82B6-C762C976E7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FC78-3A4A-4EEB-87F8-582C03E6D613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8D5D3-5B7A-4FA4-A5BF-3AAF7653D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0F247-663B-4F69-BE4C-C1BE97F25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E0CF8B-BFC0-46E0-9643-49C415AE7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905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00D90-5E41-43E5-A971-A3AABCCE84AF}"/>
              </a:ext>
            </a:extLst>
          </p:cNvPr>
          <p:cNvSpPr/>
          <p:nvPr/>
        </p:nvSpPr>
        <p:spPr>
          <a:xfrm>
            <a:off x="1677588" y="1878806"/>
            <a:ext cx="8836819" cy="3100388"/>
          </a:xfrm>
          <a:prstGeom prst="roundRect">
            <a:avLst>
              <a:gd name="adj" fmla="val 6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CA71FE-1DAD-4E01-B633-0786422066BA}"/>
              </a:ext>
            </a:extLst>
          </p:cNvPr>
          <p:cNvSpPr txBox="1"/>
          <p:nvPr/>
        </p:nvSpPr>
        <p:spPr>
          <a:xfrm>
            <a:off x="3634316" y="6488668"/>
            <a:ext cx="4923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Neo Xander </a:t>
            </a:r>
            <a:r>
              <a:rPr lang="en-US" dirty="0" err="1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Kirbiš</a:t>
            </a:r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, Gal </a:t>
            </a:r>
            <a:r>
              <a:rPr lang="en-US" dirty="0" err="1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Petelin</a:t>
            </a:r>
            <a:r>
              <a:rPr lang="en-US" dirty="0">
                <a:solidFill>
                  <a:schemeClr val="bg1"/>
                </a:solidFill>
                <a:latin typeface="Segoe UI Variable Display" pitchFamily="2" charset="0"/>
                <a:cs typeface="Segoe UI" panose="020B0502040204020203" pitchFamily="34" charset="0"/>
              </a:rPr>
              <a:t>, Ena Imamović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CCEE60-EA3B-481F-B3BE-EAE22B0B2C91}"/>
              </a:ext>
            </a:extLst>
          </p:cNvPr>
          <p:cNvSpPr txBox="1"/>
          <p:nvPr/>
        </p:nvSpPr>
        <p:spPr>
          <a:xfrm>
            <a:off x="1917544" y="2644170"/>
            <a:ext cx="83569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GAZEPRO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2AF408-A98B-44D9-BE1B-3DD3783C1436}"/>
              </a:ext>
            </a:extLst>
          </p:cNvPr>
          <p:cNvSpPr txBox="1"/>
          <p:nvPr/>
        </p:nvSpPr>
        <p:spPr>
          <a:xfrm>
            <a:off x="3250709" y="4017288"/>
            <a:ext cx="569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Reflex Training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8C2D5B-C0B6-4C74-A857-24726AD26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5" y="2011835"/>
            <a:ext cx="923269" cy="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56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2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0" y="0"/>
            <a:ext cx="1219200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VIZIJA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492826" y="815607"/>
            <a:ext cx="11699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MOTIVACIJA IN VIZIJA IZDELKA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80DE20-CD3A-482A-BDA5-65FA5E6500E3}"/>
              </a:ext>
            </a:extLst>
          </p:cNvPr>
          <p:cNvSpPr txBox="1"/>
          <p:nvPr/>
        </p:nvSpPr>
        <p:spPr>
          <a:xfrm>
            <a:off x="5787820" y="2334007"/>
            <a:ext cx="5961145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GazePro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inovativna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namizna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namenjena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zaznavno-odzivnemu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treningu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športnih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vratarjev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algn="ctr"/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Naš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cilj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digitalizirati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trening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narediti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bolj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interaktiven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podatkovno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podprt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771077" y="981985"/>
            <a:ext cx="6867077" cy="6867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CA1A7C3-D5D8-4984-B2DA-A880D98D60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656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406088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2262249" y="0"/>
            <a:ext cx="992975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SCENARIJ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3835730" y="815608"/>
            <a:ext cx="817687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UPORABA APLIKACIJE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2144069" y="2140596"/>
            <a:ext cx="99297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Trener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naloži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mapo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 video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posnetki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strela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gol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izreže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pomembne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segmente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jih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kategorizira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Sestavi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vadbeni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niz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glede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pozicijo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cono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roko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obrambno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potezo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Vratar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gleda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posnetek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poskuša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predvideti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cono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strela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beleži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odziv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zagotavlja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statistiko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uspešnosti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D6F924-BD2A-4F6F-BA31-9DF541B445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385949" y="0"/>
            <a:ext cx="11806052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PREDNOSTI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3901044" y="815607"/>
            <a:ext cx="82909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BISTVENE PREDNOSTI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1751611" y="2195186"/>
            <a:ext cx="1016527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 sz="3000"/>
            </a:pP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Zakaj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je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GazePro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prava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b="1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rešitev</a:t>
            </a:r>
            <a:r>
              <a:rPr lang="en-US" sz="3200" b="1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?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Platform independent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deluje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kateremkoli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sistemu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Windows, Mac, Linux.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Portable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samo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.exe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datoteka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brez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zahtevne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namestitve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zasluga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SQLite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baze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Brez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potrebe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po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internetu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–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idealno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telovadnice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in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dvorane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razvita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ob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sodelovanju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 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ŽRK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Krim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–</a:t>
            </a:r>
            <a:r>
              <a:rPr lang="pl-PL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če deluje za najboljše, deluje za vse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21E1-D987-483C-B28D-2AC1130D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107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1573481" y="0"/>
            <a:ext cx="10618519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PODPORA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6525490" y="815607"/>
            <a:ext cx="56665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SPECIFIKACIJE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71356EC-5BCC-4D73-8A56-5AA39AD8E33C}"/>
              </a:ext>
            </a:extLst>
          </p:cNvPr>
          <p:cNvSpPr txBox="1"/>
          <p:nvPr/>
        </p:nvSpPr>
        <p:spPr>
          <a:xfrm>
            <a:off x="2162296" y="2379253"/>
            <a:ext cx="9719953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Namizna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aplikacija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Electron +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Vite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+ TypeScript +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BootStrap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Večjezična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podpora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(EN/SI)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Lokalno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shranjevanje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podatkov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Modularna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arhitektura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z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jasno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razdelitvijo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komponent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Podpora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uporabo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različnih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napravah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operacijskih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sistemov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3E21E1-D987-483C-B28D-2AC1130D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0117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D7B69-5549-4A22-A535-5F16BE660FBA}"/>
              </a:ext>
            </a:extLst>
          </p:cNvPr>
          <p:cNvSpPr/>
          <p:nvPr/>
        </p:nvSpPr>
        <p:spPr>
          <a:xfrm>
            <a:off x="-1358587" y="-1083734"/>
            <a:ext cx="9020920" cy="9242413"/>
          </a:xfrm>
          <a:prstGeom prst="rect">
            <a:avLst/>
          </a:prstGeom>
          <a:blipFill dpi="0" rotWithShape="1">
            <a:blip r:embed="rId2">
              <a:alphaModFix amt="8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453FC7-5578-4C59-AB73-BE62CB5E8D35}"/>
              </a:ext>
            </a:extLst>
          </p:cNvPr>
          <p:cNvSpPr txBox="1"/>
          <p:nvPr/>
        </p:nvSpPr>
        <p:spPr>
          <a:xfrm>
            <a:off x="706582" y="0"/>
            <a:ext cx="11485418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b="1" dirty="0">
                <a:solidFill>
                  <a:srgbClr val="F5F5F5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REFLEKSIJA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1520043" y="815607"/>
            <a:ext cx="1046875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E06444"/>
                </a:solidFill>
                <a:latin typeface="Aharoni" panose="02010803020104030203" pitchFamily="2" charset="-79"/>
                <a:ea typeface="Segoe UI Black" panose="020B0A02040204020203" pitchFamily="34" charset="0"/>
                <a:cs typeface="Aharoni" panose="02010803020104030203" pitchFamily="2" charset="-79"/>
              </a:rPr>
              <a:t>REFLEKSIJA IN PRIHODNOST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74EFDC-1D58-4A32-AACD-57623C631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26" y="5181138"/>
            <a:ext cx="1676862" cy="16768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34F60F-3291-4799-890F-B2E8D17EC780}"/>
              </a:ext>
            </a:extLst>
          </p:cNvPr>
          <p:cNvSpPr txBox="1"/>
          <p:nvPr/>
        </p:nvSpPr>
        <p:spPr>
          <a:xfrm>
            <a:off x="1864426" y="2128720"/>
            <a:ext cx="1012437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Poskusili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različne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tehnologije</a:t>
            </a:r>
            <a:endParaRPr lang="en-US" sz="3200" dirty="0">
              <a:solidFill>
                <a:srgbClr val="E06444"/>
              </a:solidFill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Pridobili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pomembne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izkušnje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iz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celotnega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cikla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razvoja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aplikacije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Upoštevali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smo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dobre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prakse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programskega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inženirstva</a:t>
            </a:r>
            <a:endParaRPr lang="en-US" sz="3200" dirty="0">
              <a:latin typeface="Segoe UI Variable Small" pitchFamily="2" charset="0"/>
              <a:ea typeface="Segoe UI Black" panose="020B0A02040204020203" pitchFamily="34" charset="0"/>
              <a:cs typeface="Segoe UI" panose="020B05020402040202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Tesno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sodelovali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s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trenerjem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–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dejanske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potrebe</a:t>
            </a: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ne le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teorija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.</a:t>
            </a:r>
          </a:p>
          <a:p>
            <a:pPr marL="457200" indent="-457200">
              <a:buFont typeface="Courier New" panose="02070309020205020404" pitchFamily="49" charset="0"/>
              <a:buChar char="o"/>
              <a:defRPr sz="3000"/>
            </a:pPr>
            <a:r>
              <a:rPr lang="en-US" sz="3200" dirty="0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 </a:t>
            </a:r>
            <a:r>
              <a:rPr lang="en-US" sz="3200" dirty="0" err="1">
                <a:solidFill>
                  <a:srgbClr val="E06444"/>
                </a:solidFill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prihodnje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: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Aplikacijo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pripraviti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za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druge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športe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,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virtualna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 </a:t>
            </a:r>
            <a:r>
              <a:rPr lang="en-US" sz="3200" dirty="0" err="1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resničnost</a:t>
            </a:r>
            <a:r>
              <a:rPr lang="en-US" sz="3200" dirty="0">
                <a:latin typeface="Segoe UI Variable Small" pitchFamily="2" charset="0"/>
                <a:ea typeface="Segoe UI Black" panose="020B0A02040204020203" pitchFamily="34" charset="0"/>
                <a:cs typeface="Segoe UI" panose="020B0502040204020203" pitchFamily="34" charset="0"/>
              </a:rPr>
              <a:t>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5D5392-2F49-4E22-95C3-625F179084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37816" y="78281"/>
            <a:ext cx="488867" cy="39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73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6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C00D90-5E41-43E5-A971-A3AABCCE84AF}"/>
              </a:ext>
            </a:extLst>
          </p:cNvPr>
          <p:cNvSpPr/>
          <p:nvPr/>
        </p:nvSpPr>
        <p:spPr>
          <a:xfrm>
            <a:off x="1677591" y="1878806"/>
            <a:ext cx="8836819" cy="3100388"/>
          </a:xfrm>
          <a:prstGeom prst="roundRect">
            <a:avLst>
              <a:gd name="adj" fmla="val 648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5C5A6-E803-4013-AC30-31E6B57C7FB3}"/>
              </a:ext>
            </a:extLst>
          </p:cNvPr>
          <p:cNvSpPr txBox="1"/>
          <p:nvPr/>
        </p:nvSpPr>
        <p:spPr>
          <a:xfrm>
            <a:off x="1545272" y="2750120"/>
            <a:ext cx="91014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E0644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HVALA ZA</a:t>
            </a:r>
          </a:p>
          <a:p>
            <a:pPr algn="ctr"/>
            <a:r>
              <a:rPr lang="en-US" sz="6600" dirty="0">
                <a:solidFill>
                  <a:srgbClr val="E06444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VAŠO POZORNOST.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EBC24-B11D-4DAC-A705-7E36773FC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365" y="2011835"/>
            <a:ext cx="923269" cy="73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41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</TotalTime>
  <Words>251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Aharoni</vt:lpstr>
      <vt:lpstr>Arial</vt:lpstr>
      <vt:lpstr>Calibri</vt:lpstr>
      <vt:lpstr>Calibri Light</vt:lpstr>
      <vt:lpstr>Courier New</vt:lpstr>
      <vt:lpstr>Segoe UI</vt:lpstr>
      <vt:lpstr>Segoe UI Black</vt:lpstr>
      <vt:lpstr>Segoe UI Variable Display</vt:lpstr>
      <vt:lpstr>Segoe UI Variable Small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Ena Imamović</dc:creator>
  <cp:lastModifiedBy>Ena Imamović</cp:lastModifiedBy>
  <cp:revision>64</cp:revision>
  <dcterms:created xsi:type="dcterms:W3CDTF">2025-05-05T20:53:58Z</dcterms:created>
  <dcterms:modified xsi:type="dcterms:W3CDTF">2025-06-12T07:30:02Z</dcterms:modified>
</cp:coreProperties>
</file>