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7" r:id="rId5"/>
    <p:sldId id="271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444"/>
    <a:srgbClr val="F0B6A6"/>
    <a:srgbClr val="677D6A"/>
    <a:srgbClr val="F4F4F4"/>
    <a:srgbClr val="7F9582"/>
    <a:srgbClr val="9B9B9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5A9-9943-416E-834F-724DD5E2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6F7D-7714-4E0B-9DC2-92FE226F3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1C05-0D47-4569-BA5B-7C7DA3C2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62FA-048C-44C2-89A6-EE0C9235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7215-BD8E-4963-9217-883F065F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FAAE-03F2-416F-BA99-59077A4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D51B6-977E-42CE-8C5F-A7E431F2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ABE9-54DE-4EAB-9D62-673B4F4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3C52-A4D6-4733-A4EF-C778CF8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C06C-3C51-4C88-BB0A-32F54C7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D4D4B-D081-4877-83CE-49BC3E50A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8484-19B0-4219-8822-6B26863CC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4F70-2851-4A96-9E33-814787E3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82F9-0C4C-4018-93C1-E998BB6A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B33C-B208-4106-94F1-23E78E66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69BE-9672-4D52-A664-C5D59307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DA5-40C0-4107-9578-E6ED1E98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B7C9-7764-4C64-87B6-7847DCE1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E5E-5CD8-4599-95B8-6AB5F0E2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9AB5-2F99-44A0-8F01-48ACCF4F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A5D8-919F-4963-8569-9492918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C188-C64D-40F7-B647-867A2AED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44DE-A11E-4A65-90B7-2A73152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3A49-3902-4234-9BE4-898957E9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072E-4CC6-4E64-B244-FEB1CC1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0942-1C16-4361-AC1C-DB6CB22F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3A21-4AE1-47E6-8A69-F170CD81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00A80-BD38-4B15-9975-33ED669C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3697-9547-41C5-9A3F-852A124C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A63C9-47DA-4F56-B753-01952C93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3683-B28C-4254-8C83-9CDEA7D9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8128-7B03-4F79-94FA-39226ADF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77C5-8DA0-4D05-9560-DB379177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7871-316E-4562-826B-9773ABD6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106D9-9BC9-4B76-BA14-E8E2D0F0E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116D-E724-4756-81DE-5545D94DD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6F199-760A-482C-B87D-CE531A19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FE42B-08CA-4896-B8CC-39AACF41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B8565-DB6E-446D-A9C0-946E153D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C09-5483-4F0F-BD3A-9C257B6F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991F-8CDD-4820-AB66-F4CC101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D9A92-CF22-429E-8E2F-7BACDCB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FE30F-2499-4C00-AD27-F3A7700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07606-8C14-4EF7-BDFA-03219B2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FEC25-CC2B-4F39-921A-8067835E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7E2F-029C-4C10-80B4-8394DB2A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28CB-1835-4508-BD0E-0D9DFEF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5E78-E1FF-4A02-8CC3-026C0AEF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01B27-218D-43BE-9870-1F8D4C63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4129-5EA6-4D2F-A327-57BCD56D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7FA1-B993-429F-91DE-3C884A3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C5CFC-47A7-4D7F-A637-AE124877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2BF-7C8E-441B-AF7A-5A90C55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1D554-0CB9-4CB9-B572-0994F5425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53EB-80CC-499C-B6F2-3DB0E7E1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3DB65-C196-4986-976D-3E15C46C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B59C-289C-4DBA-B9C3-5A2463D2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5628-E088-42A4-A7D8-1FF1445E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AAF4B-E1A8-464D-B9AA-9440B71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CAE1-8A96-4A98-9FFD-B0DE38C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0680-630E-4F13-82B6-C762C976E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5D3-5B7A-4FA4-A5BF-3AAF7653D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F247-663B-4F69-BE4C-C1BE97F25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00D90-5E41-43E5-A971-A3AABCCE84AF}"/>
              </a:ext>
            </a:extLst>
          </p:cNvPr>
          <p:cNvSpPr/>
          <p:nvPr/>
        </p:nvSpPr>
        <p:spPr>
          <a:xfrm>
            <a:off x="1677588" y="1878806"/>
            <a:ext cx="8836819" cy="3100388"/>
          </a:xfrm>
          <a:prstGeom prst="roundRect">
            <a:avLst>
              <a:gd name="adj" fmla="val 6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A71FE-1DAD-4E01-B633-0786422066BA}"/>
              </a:ext>
            </a:extLst>
          </p:cNvPr>
          <p:cNvSpPr txBox="1"/>
          <p:nvPr/>
        </p:nvSpPr>
        <p:spPr>
          <a:xfrm>
            <a:off x="3634316" y="6488668"/>
            <a:ext cx="492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Neo Xander </a:t>
            </a:r>
            <a:r>
              <a:rPr lang="en-US" dirty="0" err="1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Kirbiš</a:t>
            </a:r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, Gal </a:t>
            </a:r>
            <a:r>
              <a:rPr lang="en-US" dirty="0" err="1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Petelin</a:t>
            </a:r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, Ena Imamović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CEE60-EA3B-481F-B3BE-EAE22B0B2C91}"/>
              </a:ext>
            </a:extLst>
          </p:cNvPr>
          <p:cNvSpPr txBox="1"/>
          <p:nvPr/>
        </p:nvSpPr>
        <p:spPr>
          <a:xfrm>
            <a:off x="1917544" y="2644170"/>
            <a:ext cx="8356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GAZEPRO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AF408-A98B-44D9-BE1B-3DD3783C1436}"/>
              </a:ext>
            </a:extLst>
          </p:cNvPr>
          <p:cNvSpPr txBox="1"/>
          <p:nvPr/>
        </p:nvSpPr>
        <p:spPr>
          <a:xfrm>
            <a:off x="3250709" y="4017288"/>
            <a:ext cx="569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Reflex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C2D5B-C0B6-4C74-A857-24726AD2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5" y="2011835"/>
            <a:ext cx="923269" cy="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0" y="0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VIZIJA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492826" y="815607"/>
            <a:ext cx="11699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MOTIVACIJA IN VIZIJA IZDELKA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0DE20-CD3A-482A-BDA5-65FA5E6500E3}"/>
              </a:ext>
            </a:extLst>
          </p:cNvPr>
          <p:cNvSpPr txBox="1"/>
          <p:nvPr/>
        </p:nvSpPr>
        <p:spPr>
          <a:xfrm>
            <a:off x="5787820" y="2334007"/>
            <a:ext cx="5961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GazePro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inovativna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namizna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namenjena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zaznavno-odzivnemu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treningu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športnih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vratarjev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Naš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cilj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digitalizirati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trening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narediti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bolj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interaktiven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podatkovno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podprt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1077" y="981985"/>
            <a:ext cx="6867077" cy="686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1A7C3-D5D8-4984-B2DA-A880D98D6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406088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2262249" y="0"/>
            <a:ext cx="99297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SCENARIJ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3835730" y="815608"/>
            <a:ext cx="8176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UPORABA APLIKACIJE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2144069" y="2140596"/>
            <a:ext cx="9929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Trener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naloži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mapo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 video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posnetki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strela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gol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izreže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pomembne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segmente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jih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kategorizira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Sestavi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vadbeni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niz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glede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pozicijo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cono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roko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obrambno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potezo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Vratar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gleda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posnetek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poskuša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predvideti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cono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strela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beleži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odziv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zagotavlja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statistiko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uspešnosti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6F924-BD2A-4F6F-BA31-9DF541B44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385949" y="0"/>
            <a:ext cx="118060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PREDNOSTI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3901044" y="815607"/>
            <a:ext cx="829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BISTVENE PREDNOSTI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2522460" y="2177677"/>
            <a:ext cx="9669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3000"/>
            </a:pP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Zakaj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GazePro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prava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rešitev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Platform independent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deluje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kateremkoli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sistemu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Windows, Mac, Linux.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Portable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samo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.exe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datoteka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brez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zahtevne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namestitve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zasluga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SQLite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baze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Brez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potrebe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po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internetu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–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idealno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telovadnice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dvorane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razvita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ob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sodelovanju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 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ŽRK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Krim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–</a:t>
            </a:r>
            <a:r>
              <a:rPr lang="pl-PL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pl-PL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če deluje za najboljše, deluje za vse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21E1-D987-483C-B28D-2AC1130D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1573481" y="0"/>
            <a:ext cx="10618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PODPORA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6525490" y="815607"/>
            <a:ext cx="5666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SPECIFIKACIJE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5150518" y="2177677"/>
            <a:ext cx="6984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Namizna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Electron +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Vite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+ TypeScript +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BootStrap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Večjezična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podpora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(EN/SI)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Lokalno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shranjevanje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podatkov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Modularna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arhitektura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jasno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razdelitvijo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komponent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Podpora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uporabo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različnih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napravah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operacijskih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sistemov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21E1-D987-483C-B28D-2AC1130D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59860-9C66-4457-9C7F-793E451D9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45" y="2177677"/>
            <a:ext cx="3881311" cy="45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706582" y="0"/>
            <a:ext cx="114854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REFLEKSIJA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1520043" y="815607"/>
            <a:ext cx="10468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REFLEKSIJA IN PRIHODNOST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4F60F-3291-4799-890F-B2E8D17EC780}"/>
              </a:ext>
            </a:extLst>
          </p:cNvPr>
          <p:cNvSpPr txBox="1"/>
          <p:nvPr/>
        </p:nvSpPr>
        <p:spPr>
          <a:xfrm>
            <a:off x="1864426" y="2128720"/>
            <a:ext cx="10124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Poskusili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različne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tehnologije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Pridobili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pomembne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izkušnje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celotnega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cikla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razvoja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aplikacije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Upoštevali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dobre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prakse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programskega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inženirstva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Tesno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sodelovali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s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trenerjem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dejanske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potrebe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ne le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teorija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prihodnje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pripraviti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druge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športe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virtualna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resničnost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D5392-2F49-4E22-95C3-625F1790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7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00D90-5E41-43E5-A971-A3AABCCE84AF}"/>
              </a:ext>
            </a:extLst>
          </p:cNvPr>
          <p:cNvSpPr/>
          <p:nvPr/>
        </p:nvSpPr>
        <p:spPr>
          <a:xfrm>
            <a:off x="1677591" y="1878806"/>
            <a:ext cx="8836819" cy="3100388"/>
          </a:xfrm>
          <a:prstGeom prst="roundRect">
            <a:avLst>
              <a:gd name="adj" fmla="val 6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1545272" y="2750120"/>
            <a:ext cx="91014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E0644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HVALA ZA</a:t>
            </a:r>
          </a:p>
          <a:p>
            <a:pPr algn="ctr"/>
            <a:r>
              <a:rPr lang="en-US" sz="6600" dirty="0">
                <a:solidFill>
                  <a:srgbClr val="E0644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VAŠO POZORNOST.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EBC24-B11D-4DAC-A705-7E36773FC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5" y="2011835"/>
            <a:ext cx="923269" cy="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251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Courier New</vt:lpstr>
      <vt:lpstr>Segoe UI</vt:lpstr>
      <vt:lpstr>Segoe UI Black</vt:lpstr>
      <vt:lpstr>Segoe UI Variable Display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 Imamović</dc:creator>
  <cp:lastModifiedBy>Ena Imamović</cp:lastModifiedBy>
  <cp:revision>66</cp:revision>
  <dcterms:created xsi:type="dcterms:W3CDTF">2025-05-05T20:53:58Z</dcterms:created>
  <dcterms:modified xsi:type="dcterms:W3CDTF">2025-06-12T08:46:10Z</dcterms:modified>
</cp:coreProperties>
</file>