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71" y="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A283-445D-4435-AD1D-40C3854DB979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3960-820A-4483-ACAB-6B46E818F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7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A283-445D-4435-AD1D-40C3854DB979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3960-820A-4483-ACAB-6B46E818F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3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A283-445D-4435-AD1D-40C3854DB979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3960-820A-4483-ACAB-6B46E818F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5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A283-445D-4435-AD1D-40C3854DB979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3960-820A-4483-ACAB-6B46E818F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A283-445D-4435-AD1D-40C3854DB979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3960-820A-4483-ACAB-6B46E818F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6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A283-445D-4435-AD1D-40C3854DB979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3960-820A-4483-ACAB-6B46E818F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26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A283-445D-4435-AD1D-40C3854DB979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3960-820A-4483-ACAB-6B46E818F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A283-445D-4435-AD1D-40C3854DB979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3960-820A-4483-ACAB-6B46E818F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88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A283-445D-4435-AD1D-40C3854DB979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3960-820A-4483-ACAB-6B46E818F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2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A283-445D-4435-AD1D-40C3854DB979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3960-820A-4483-ACAB-6B46E818F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9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A283-445D-4435-AD1D-40C3854DB979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3960-820A-4483-ACAB-6B46E818F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9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A283-445D-4435-AD1D-40C3854DB979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33960-820A-4483-ACAB-6B46E818F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8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48682" y="2603157"/>
            <a:ext cx="5482280" cy="2042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48682" y="5115698"/>
            <a:ext cx="5482280" cy="8814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Raw Socket @ TCP/UDP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01082" y="2973858"/>
            <a:ext cx="1911178" cy="1095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Streaming Buffer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48682" y="488089"/>
            <a:ext cx="5482280" cy="8814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Cube IO APIs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0314" y="2973857"/>
            <a:ext cx="1972962" cy="10956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Local Files</a:t>
            </a:r>
            <a:endParaRPr lang="zh-CN" altLang="en-US" dirty="0"/>
          </a:p>
        </p:txBody>
      </p:sp>
      <p:sp>
        <p:nvSpPr>
          <p:cNvPr id="10" name="上箭头 9"/>
          <p:cNvSpPr/>
          <p:nvPr/>
        </p:nvSpPr>
        <p:spPr>
          <a:xfrm>
            <a:off x="4143632" y="4110682"/>
            <a:ext cx="667265" cy="9473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564660" y="3237468"/>
            <a:ext cx="947352" cy="56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5646009" y="1486929"/>
            <a:ext cx="784654" cy="10376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3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neo</dc:creator>
  <cp:lastModifiedBy>neo</cp:lastModifiedBy>
  <cp:revision>2</cp:revision>
  <dcterms:created xsi:type="dcterms:W3CDTF">2018-04-10T14:19:01Z</dcterms:created>
  <dcterms:modified xsi:type="dcterms:W3CDTF">2018-04-10T14:29:28Z</dcterms:modified>
</cp:coreProperties>
</file>