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A15ED-6917-4EE9-91FA-D63BB526CBB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562031-4A5A-4A39-BD95-6C7F6886A551}">
      <dgm:prSet phldrT="[Texto]"/>
      <dgm:spPr/>
      <dgm:t>
        <a:bodyPr/>
        <a:lstStyle/>
        <a:p>
          <a:pPr algn="ctr"/>
          <a:r>
            <a:rPr lang="es-ES_tradnl" dirty="0" smtClean="0"/>
            <a:t>Entrada</a:t>
          </a:r>
          <a:endParaRPr lang="es-AR" dirty="0"/>
        </a:p>
      </dgm:t>
    </dgm:pt>
    <dgm:pt modelId="{2C729122-1946-4377-BC7A-04F54B21707B}" type="parTrans" cxnId="{D98A897D-A055-4368-B8E1-F2BC83753933}">
      <dgm:prSet/>
      <dgm:spPr/>
      <dgm:t>
        <a:bodyPr/>
        <a:lstStyle/>
        <a:p>
          <a:pPr algn="ctr"/>
          <a:endParaRPr lang="es-AR"/>
        </a:p>
      </dgm:t>
    </dgm:pt>
    <dgm:pt modelId="{C05C152F-8DA9-4E6A-8FA7-89D55C69A31D}" type="sibTrans" cxnId="{D98A897D-A055-4368-B8E1-F2BC83753933}">
      <dgm:prSet/>
      <dgm:spPr/>
      <dgm:t>
        <a:bodyPr/>
        <a:lstStyle/>
        <a:p>
          <a:pPr algn="ctr"/>
          <a:endParaRPr lang="es-AR"/>
        </a:p>
      </dgm:t>
    </dgm:pt>
    <dgm:pt modelId="{48A74D33-56DC-488D-B6A4-096BB42A0580}">
      <dgm:prSet phldrT="[Texto]" custT="1"/>
      <dgm:spPr/>
      <dgm:t>
        <a:bodyPr/>
        <a:lstStyle/>
        <a:p>
          <a:pPr algn="ctr"/>
          <a:r>
            <a:rPr lang="es-ES_tradnl" sz="2400" dirty="0" err="1" smtClean="0"/>
            <a:t>Feature</a:t>
          </a:r>
          <a:r>
            <a:rPr lang="es-ES_tradnl" sz="2400" dirty="0" smtClean="0"/>
            <a:t> Extractor</a:t>
          </a:r>
          <a:endParaRPr lang="es-AR" sz="2400" dirty="0"/>
        </a:p>
      </dgm:t>
    </dgm:pt>
    <dgm:pt modelId="{96700F2F-B702-4416-BC47-3E571985EDE6}" type="parTrans" cxnId="{3B250644-293F-4B56-9BEC-ABEC7E1B1A73}">
      <dgm:prSet/>
      <dgm:spPr/>
      <dgm:t>
        <a:bodyPr/>
        <a:lstStyle/>
        <a:p>
          <a:pPr algn="ctr"/>
          <a:endParaRPr lang="es-AR"/>
        </a:p>
      </dgm:t>
    </dgm:pt>
    <dgm:pt modelId="{305B6092-3383-4AD6-BB13-E34FB4A0A62A}" type="sibTrans" cxnId="{3B250644-293F-4B56-9BEC-ABEC7E1B1A73}">
      <dgm:prSet/>
      <dgm:spPr/>
      <dgm:t>
        <a:bodyPr/>
        <a:lstStyle/>
        <a:p>
          <a:pPr algn="ctr"/>
          <a:endParaRPr lang="es-AR"/>
        </a:p>
      </dgm:t>
    </dgm:pt>
    <dgm:pt modelId="{232B1187-8A9F-4456-9C80-D018FEAD902A}">
      <dgm:prSet phldrT="[Texto]"/>
      <dgm:spPr/>
      <dgm:t>
        <a:bodyPr/>
        <a:lstStyle/>
        <a:p>
          <a:pPr algn="ctr"/>
          <a:r>
            <a:rPr lang="es-ES_tradnl" dirty="0" err="1" smtClean="0"/>
            <a:t>Features</a:t>
          </a:r>
          <a:endParaRPr lang="es-AR" dirty="0"/>
        </a:p>
      </dgm:t>
    </dgm:pt>
    <dgm:pt modelId="{B7F12EEE-854C-4E34-AA76-18FF1912B57A}" type="parTrans" cxnId="{447A2E10-7941-4784-BA31-59B40DA3BD6A}">
      <dgm:prSet/>
      <dgm:spPr/>
      <dgm:t>
        <a:bodyPr/>
        <a:lstStyle/>
        <a:p>
          <a:pPr algn="ctr"/>
          <a:endParaRPr lang="es-AR"/>
        </a:p>
      </dgm:t>
    </dgm:pt>
    <dgm:pt modelId="{3602CAC2-DF16-42A1-8CFF-BD59957D3D8D}" type="sibTrans" cxnId="{447A2E10-7941-4784-BA31-59B40DA3BD6A}">
      <dgm:prSet/>
      <dgm:spPr/>
      <dgm:t>
        <a:bodyPr/>
        <a:lstStyle/>
        <a:p>
          <a:pPr algn="ctr"/>
          <a:endParaRPr lang="es-AR"/>
        </a:p>
      </dgm:t>
    </dgm:pt>
    <dgm:pt modelId="{66EEFFD3-775F-4601-BC42-3D3AC65D5A50}">
      <dgm:prSet phldrT="[Texto]" custT="1"/>
      <dgm:spPr/>
      <dgm:t>
        <a:bodyPr/>
        <a:lstStyle/>
        <a:p>
          <a:pPr algn="ctr"/>
          <a:r>
            <a:rPr lang="es-ES_tradnl" sz="2400" dirty="0" smtClean="0"/>
            <a:t>Clasificador</a:t>
          </a:r>
          <a:endParaRPr lang="es-AR" sz="2400" dirty="0"/>
        </a:p>
      </dgm:t>
    </dgm:pt>
    <dgm:pt modelId="{E2745514-8EB5-4EE8-BDD7-87667CD5968E}" type="parTrans" cxnId="{74A29EAA-9D32-4CA4-8A6B-49B466B3EB5E}">
      <dgm:prSet/>
      <dgm:spPr/>
      <dgm:t>
        <a:bodyPr/>
        <a:lstStyle/>
        <a:p>
          <a:pPr algn="ctr"/>
          <a:endParaRPr lang="es-AR"/>
        </a:p>
      </dgm:t>
    </dgm:pt>
    <dgm:pt modelId="{0113BFDF-94B6-4A9C-A1AD-E8CBA504FBC6}" type="sibTrans" cxnId="{74A29EAA-9D32-4CA4-8A6B-49B466B3EB5E}">
      <dgm:prSet/>
      <dgm:spPr/>
      <dgm:t>
        <a:bodyPr/>
        <a:lstStyle/>
        <a:p>
          <a:pPr algn="ctr"/>
          <a:endParaRPr lang="es-AR"/>
        </a:p>
      </dgm:t>
    </dgm:pt>
    <dgm:pt modelId="{A2158B81-018C-4B24-89F2-70798CDE8DF0}" type="pres">
      <dgm:prSet presAssocID="{9A6A15ED-6917-4EE9-91FA-D63BB526CBB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60BCA15-3054-40CA-A0C7-4D56454C99E7}" type="pres">
      <dgm:prSet presAssocID="{3D562031-4A5A-4A39-BD95-6C7F6886A551}" presName="chaos" presStyleCnt="0"/>
      <dgm:spPr/>
    </dgm:pt>
    <dgm:pt modelId="{D557FC84-C1AB-40C7-8804-CDA164EE4CAE}" type="pres">
      <dgm:prSet presAssocID="{3D562031-4A5A-4A39-BD95-6C7F6886A551}" presName="parTx1" presStyleLbl="revTx" presStyleIdx="0" presStyleCnt="3" custLinFactX="-13498" custLinFactNeighborX="-100000"/>
      <dgm:spPr/>
      <dgm:t>
        <a:bodyPr/>
        <a:lstStyle/>
        <a:p>
          <a:endParaRPr lang="es-AR"/>
        </a:p>
      </dgm:t>
    </dgm:pt>
    <dgm:pt modelId="{BB351555-C3E7-4A03-B99D-986D81119638}" type="pres">
      <dgm:prSet presAssocID="{3D562031-4A5A-4A39-BD95-6C7F6886A551}" presName="desTx1" presStyleLbl="revTx" presStyleIdx="1" presStyleCnt="3" custLinFactNeighborX="-35767" custLinFactNeighborY="-388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DFA69B-2CE7-4905-A637-ADEF75FAC874}" type="pres">
      <dgm:prSet presAssocID="{3D562031-4A5A-4A39-BD95-6C7F6886A551}" presName="c1" presStyleLbl="node1" presStyleIdx="0" presStyleCnt="19" custLinFactX="-700000" custLinFactNeighborX="-726854"/>
      <dgm:spPr/>
    </dgm:pt>
    <dgm:pt modelId="{A9EB542C-363F-4EBA-842F-5385A1E8AD2E}" type="pres">
      <dgm:prSet presAssocID="{3D562031-4A5A-4A39-BD95-6C7F6886A551}" presName="c2" presStyleLbl="node1" presStyleIdx="1" presStyleCnt="19" custLinFactX="-700000" custLinFactNeighborX="-726854"/>
      <dgm:spPr/>
    </dgm:pt>
    <dgm:pt modelId="{1144E8FE-2189-4A7A-A2B3-48E9C9109FFD}" type="pres">
      <dgm:prSet presAssocID="{3D562031-4A5A-4A39-BD95-6C7F6886A551}" presName="c3" presStyleLbl="node1" presStyleIdx="2" presStyleCnt="19" custLinFactX="-407995" custLinFactNeighborX="-500000"/>
      <dgm:spPr/>
    </dgm:pt>
    <dgm:pt modelId="{40403517-E51C-4D6E-9134-79F272CBCBA0}" type="pres">
      <dgm:prSet presAssocID="{3D562031-4A5A-4A39-BD95-6C7F6886A551}" presName="c4" presStyleLbl="node1" presStyleIdx="3" presStyleCnt="19" custLinFactX="-700000" custLinFactNeighborX="-726854"/>
      <dgm:spPr/>
    </dgm:pt>
    <dgm:pt modelId="{A9123FBE-F42F-404B-8408-4E8EFE492F1A}" type="pres">
      <dgm:prSet presAssocID="{3D562031-4A5A-4A39-BD95-6C7F6886A551}" presName="c5" presStyleLbl="node1" presStyleIdx="4" presStyleCnt="19" custLinFactX="-700000" custLinFactNeighborX="-726854"/>
      <dgm:spPr/>
    </dgm:pt>
    <dgm:pt modelId="{94C6049E-CC2C-47AC-9F09-8617FBB8B8E2}" type="pres">
      <dgm:prSet presAssocID="{3D562031-4A5A-4A39-BD95-6C7F6886A551}" presName="c6" presStyleLbl="node1" presStyleIdx="5" presStyleCnt="19" custLinFactX="-700000" custLinFactNeighborX="-726854"/>
      <dgm:spPr/>
    </dgm:pt>
    <dgm:pt modelId="{48825D08-1970-43A3-8D29-12E9C806FC71}" type="pres">
      <dgm:prSet presAssocID="{3D562031-4A5A-4A39-BD95-6C7F6886A551}" presName="c7" presStyleLbl="node1" presStyleIdx="6" presStyleCnt="19" custLinFactX="-407995" custLinFactNeighborX="-500000"/>
      <dgm:spPr/>
    </dgm:pt>
    <dgm:pt modelId="{34C6BF39-98F6-4F6D-8699-FFAC99B31EA3}" type="pres">
      <dgm:prSet presAssocID="{3D562031-4A5A-4A39-BD95-6C7F6886A551}" presName="c8" presStyleLbl="node1" presStyleIdx="7" presStyleCnt="19" custLinFactX="-700000" custLinFactNeighborX="-726854"/>
      <dgm:spPr/>
    </dgm:pt>
    <dgm:pt modelId="{2FDF8EAF-66B1-4244-9FD9-BCFB385699C7}" type="pres">
      <dgm:prSet presAssocID="{3D562031-4A5A-4A39-BD95-6C7F6886A551}" presName="c9" presStyleLbl="node1" presStyleIdx="8" presStyleCnt="19" custLinFactX="-700000" custLinFactNeighborX="-726854"/>
      <dgm:spPr/>
    </dgm:pt>
    <dgm:pt modelId="{00ED583F-4E45-4F07-A51D-6DDB3ACF1A4A}" type="pres">
      <dgm:prSet presAssocID="{3D562031-4A5A-4A39-BD95-6C7F6886A551}" presName="c10" presStyleLbl="node1" presStyleIdx="9" presStyleCnt="19" custLinFactX="-254895" custLinFactNeighborX="-300000"/>
      <dgm:spPr/>
    </dgm:pt>
    <dgm:pt modelId="{94236737-E11E-4575-819D-582AC4F503C6}" type="pres">
      <dgm:prSet presAssocID="{3D562031-4A5A-4A39-BD95-6C7F6886A551}" presName="c11" presStyleLbl="node1" presStyleIdx="10" presStyleCnt="19" custLinFactX="-700000" custLinFactNeighborX="-726854"/>
      <dgm:spPr/>
    </dgm:pt>
    <dgm:pt modelId="{CA8E67FA-BB3B-4D61-A2ED-85BD0EFC4FD5}" type="pres">
      <dgm:prSet presAssocID="{3D562031-4A5A-4A39-BD95-6C7F6886A551}" presName="c12" presStyleLbl="node1" presStyleIdx="11" presStyleCnt="19" custLinFactX="-407995" custLinFactNeighborX="-500000"/>
      <dgm:spPr/>
    </dgm:pt>
    <dgm:pt modelId="{CDD6BBB8-1E51-4B0C-9BC7-B8463A72B7BB}" type="pres">
      <dgm:prSet presAssocID="{3D562031-4A5A-4A39-BD95-6C7F6886A551}" presName="c13" presStyleLbl="node1" presStyleIdx="12" presStyleCnt="19" custLinFactX="-300000" custLinFactNeighborX="-324239"/>
      <dgm:spPr/>
    </dgm:pt>
    <dgm:pt modelId="{C47C6CF8-5EE9-401B-9257-D84BF89C5B59}" type="pres">
      <dgm:prSet presAssocID="{3D562031-4A5A-4A39-BD95-6C7F6886A551}" presName="c14" presStyleLbl="node1" presStyleIdx="13" presStyleCnt="19" custLinFactX="-700000" custLinFactNeighborX="-726854"/>
      <dgm:spPr/>
    </dgm:pt>
    <dgm:pt modelId="{1FD15710-5456-4961-81BF-A43892211FC9}" type="pres">
      <dgm:prSet presAssocID="{3D562031-4A5A-4A39-BD95-6C7F6886A551}" presName="c15" presStyleLbl="node1" presStyleIdx="14" presStyleCnt="19" custLinFactX="-407995" custLinFactNeighborX="-500000"/>
      <dgm:spPr/>
    </dgm:pt>
    <dgm:pt modelId="{1DB6800F-CE41-4451-B516-7CD1BE05BA0C}" type="pres">
      <dgm:prSet presAssocID="{3D562031-4A5A-4A39-BD95-6C7F6886A551}" presName="c16" presStyleLbl="node1" presStyleIdx="15" presStyleCnt="19" custLinFactX="-700000" custLinFactNeighborX="-726854"/>
      <dgm:spPr/>
    </dgm:pt>
    <dgm:pt modelId="{F28932F3-E77B-4CF0-B057-BFB44F4CBAB3}" type="pres">
      <dgm:prSet presAssocID="{3D562031-4A5A-4A39-BD95-6C7F6886A551}" presName="c17" presStyleLbl="node1" presStyleIdx="16" presStyleCnt="19" custLinFactX="-300000" custLinFactNeighborX="-324239"/>
      <dgm:spPr/>
    </dgm:pt>
    <dgm:pt modelId="{6E33217D-E674-4DB3-B175-C988360964B7}" type="pres">
      <dgm:prSet presAssocID="{3D562031-4A5A-4A39-BD95-6C7F6886A551}" presName="c18" presStyleLbl="node1" presStyleIdx="17" presStyleCnt="19" custLinFactX="-407995" custLinFactNeighborX="-500000"/>
      <dgm:spPr/>
    </dgm:pt>
    <dgm:pt modelId="{559D08CF-45B8-4E53-9AA4-A60AB9F165DB}" type="pres">
      <dgm:prSet presAssocID="{C05C152F-8DA9-4E6A-8FA7-89D55C69A31D}" presName="chevronComposite1" presStyleCnt="0"/>
      <dgm:spPr/>
    </dgm:pt>
    <dgm:pt modelId="{095AE29D-CCE0-4AE2-A913-5B9AE4B32EEA}" type="pres">
      <dgm:prSet presAssocID="{C05C152F-8DA9-4E6A-8FA7-89D55C69A31D}" presName="chevron1" presStyleLbl="sibTrans2D1" presStyleIdx="0" presStyleCnt="2" custLinFactX="-109176" custLinFactNeighborX="-200000"/>
      <dgm:spPr/>
      <dgm:t>
        <a:bodyPr/>
        <a:lstStyle/>
        <a:p>
          <a:endParaRPr lang="es-AR"/>
        </a:p>
      </dgm:t>
    </dgm:pt>
    <dgm:pt modelId="{99460504-0AAB-4CFA-B079-9842D37040E5}" type="pres">
      <dgm:prSet presAssocID="{C05C152F-8DA9-4E6A-8FA7-89D55C69A31D}" presName="spChevron1" presStyleCnt="0"/>
      <dgm:spPr/>
    </dgm:pt>
    <dgm:pt modelId="{FFFC3AF5-7318-4AA7-87F7-2F354107920A}" type="pres">
      <dgm:prSet presAssocID="{C05C152F-8DA9-4E6A-8FA7-89D55C69A31D}" presName="overlap" presStyleCnt="0"/>
      <dgm:spPr/>
    </dgm:pt>
    <dgm:pt modelId="{292D59E1-E07A-4293-945F-D916497C6340}" type="pres">
      <dgm:prSet presAssocID="{C05C152F-8DA9-4E6A-8FA7-89D55C69A31D}" presName="chevronComposite2" presStyleCnt="0"/>
      <dgm:spPr/>
    </dgm:pt>
    <dgm:pt modelId="{0F8F2CE8-055E-4612-9119-631EFBD13EA6}" type="pres">
      <dgm:prSet presAssocID="{C05C152F-8DA9-4E6A-8FA7-89D55C69A31D}" presName="chevron2" presStyleLbl="sibTrans2D1" presStyleIdx="1" presStyleCnt="2" custLinFactX="-109176" custLinFactNeighborX="-200000"/>
      <dgm:spPr/>
    </dgm:pt>
    <dgm:pt modelId="{B38144C3-3C52-44EE-B49D-E1C2D8392BB5}" type="pres">
      <dgm:prSet presAssocID="{C05C152F-8DA9-4E6A-8FA7-89D55C69A31D}" presName="spChevron2" presStyleCnt="0"/>
      <dgm:spPr/>
    </dgm:pt>
    <dgm:pt modelId="{54A4604F-8D20-40D3-807E-B7B392547757}" type="pres">
      <dgm:prSet presAssocID="{232B1187-8A9F-4456-9C80-D018FEAD902A}" presName="last" presStyleCnt="0"/>
      <dgm:spPr/>
    </dgm:pt>
    <dgm:pt modelId="{056CE51A-9AA9-4CAF-828A-2741FB3F2819}" type="pres">
      <dgm:prSet presAssocID="{232B1187-8A9F-4456-9C80-D018FEAD902A}" presName="circleTx" presStyleLbl="node1" presStyleIdx="18" presStyleCnt="19" custLinFactX="-33364" custLinFactNeighborX="-100000"/>
      <dgm:spPr/>
      <dgm:t>
        <a:bodyPr/>
        <a:lstStyle/>
        <a:p>
          <a:endParaRPr lang="es-AR"/>
        </a:p>
      </dgm:t>
    </dgm:pt>
    <dgm:pt modelId="{E018DC8C-221A-4844-93C2-6526CA2AAA78}" type="pres">
      <dgm:prSet presAssocID="{232B1187-8A9F-4456-9C80-D018FEAD902A}" presName="desTxN" presStyleLbl="revTx" presStyleIdx="2" presStyleCnt="3" custLinFactNeighborX="-40906" custLinFactNeighborY="-388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E9AC65-53A9-498C-A44D-7A489F0A68F7}" type="pres">
      <dgm:prSet presAssocID="{232B1187-8A9F-4456-9C80-D018FEAD902A}" presName="spN" presStyleCnt="0"/>
      <dgm:spPr/>
    </dgm:pt>
  </dgm:ptLst>
  <dgm:cxnLst>
    <dgm:cxn modelId="{D98A897D-A055-4368-B8E1-F2BC83753933}" srcId="{9A6A15ED-6917-4EE9-91FA-D63BB526CBB0}" destId="{3D562031-4A5A-4A39-BD95-6C7F6886A551}" srcOrd="0" destOrd="0" parTransId="{2C729122-1946-4377-BC7A-04F54B21707B}" sibTransId="{C05C152F-8DA9-4E6A-8FA7-89D55C69A31D}"/>
    <dgm:cxn modelId="{3519CE5B-C0C2-4895-8B1C-422D50D279E2}" type="presOf" srcId="{48A74D33-56DC-488D-B6A4-096BB42A0580}" destId="{BB351555-C3E7-4A03-B99D-986D81119638}" srcOrd="0" destOrd="0" presId="urn:microsoft.com/office/officeart/2009/3/layout/RandomtoResultProcess"/>
    <dgm:cxn modelId="{74A29EAA-9D32-4CA4-8A6B-49B466B3EB5E}" srcId="{232B1187-8A9F-4456-9C80-D018FEAD902A}" destId="{66EEFFD3-775F-4601-BC42-3D3AC65D5A50}" srcOrd="0" destOrd="0" parTransId="{E2745514-8EB5-4EE8-BDD7-87667CD5968E}" sibTransId="{0113BFDF-94B6-4A9C-A1AD-E8CBA504FBC6}"/>
    <dgm:cxn modelId="{3A2F9E27-351C-4F56-B0D4-B062BB783DFF}" type="presOf" srcId="{232B1187-8A9F-4456-9C80-D018FEAD902A}" destId="{056CE51A-9AA9-4CAF-828A-2741FB3F2819}" srcOrd="0" destOrd="0" presId="urn:microsoft.com/office/officeart/2009/3/layout/RandomtoResultProcess"/>
    <dgm:cxn modelId="{86686FAC-BA2E-40A3-A134-7FFD1931A3E9}" type="presOf" srcId="{3D562031-4A5A-4A39-BD95-6C7F6886A551}" destId="{D557FC84-C1AB-40C7-8804-CDA164EE4CAE}" srcOrd="0" destOrd="0" presId="urn:microsoft.com/office/officeart/2009/3/layout/RandomtoResultProcess"/>
    <dgm:cxn modelId="{3B250644-293F-4B56-9BEC-ABEC7E1B1A73}" srcId="{3D562031-4A5A-4A39-BD95-6C7F6886A551}" destId="{48A74D33-56DC-488D-B6A4-096BB42A0580}" srcOrd="0" destOrd="0" parTransId="{96700F2F-B702-4416-BC47-3E571985EDE6}" sibTransId="{305B6092-3383-4AD6-BB13-E34FB4A0A62A}"/>
    <dgm:cxn modelId="{146434C8-E82B-453C-B0EA-005E3EEA7D46}" type="presOf" srcId="{9A6A15ED-6917-4EE9-91FA-D63BB526CBB0}" destId="{A2158B81-018C-4B24-89F2-70798CDE8DF0}" srcOrd="0" destOrd="0" presId="urn:microsoft.com/office/officeart/2009/3/layout/RandomtoResultProcess"/>
    <dgm:cxn modelId="{447A2E10-7941-4784-BA31-59B40DA3BD6A}" srcId="{9A6A15ED-6917-4EE9-91FA-D63BB526CBB0}" destId="{232B1187-8A9F-4456-9C80-D018FEAD902A}" srcOrd="1" destOrd="0" parTransId="{B7F12EEE-854C-4E34-AA76-18FF1912B57A}" sibTransId="{3602CAC2-DF16-42A1-8CFF-BD59957D3D8D}"/>
    <dgm:cxn modelId="{AB7C77F8-A445-4FCE-B026-A2C5BB33A15A}" type="presOf" srcId="{66EEFFD3-775F-4601-BC42-3D3AC65D5A50}" destId="{E018DC8C-221A-4844-93C2-6526CA2AAA78}" srcOrd="0" destOrd="0" presId="urn:microsoft.com/office/officeart/2009/3/layout/RandomtoResultProcess"/>
    <dgm:cxn modelId="{F6C6ECCE-5439-4EFE-9E6D-EB2E93DDC9E5}" type="presParOf" srcId="{A2158B81-018C-4B24-89F2-70798CDE8DF0}" destId="{060BCA15-3054-40CA-A0C7-4D56454C99E7}" srcOrd="0" destOrd="0" presId="urn:microsoft.com/office/officeart/2009/3/layout/RandomtoResultProcess"/>
    <dgm:cxn modelId="{1D71BEC1-1F12-4616-B8B1-18550B42DD20}" type="presParOf" srcId="{060BCA15-3054-40CA-A0C7-4D56454C99E7}" destId="{D557FC84-C1AB-40C7-8804-CDA164EE4CAE}" srcOrd="0" destOrd="0" presId="urn:microsoft.com/office/officeart/2009/3/layout/RandomtoResultProcess"/>
    <dgm:cxn modelId="{B10A58B7-FDEA-4A9C-919E-A436A6254FE3}" type="presParOf" srcId="{060BCA15-3054-40CA-A0C7-4D56454C99E7}" destId="{BB351555-C3E7-4A03-B99D-986D81119638}" srcOrd="1" destOrd="0" presId="urn:microsoft.com/office/officeart/2009/3/layout/RandomtoResultProcess"/>
    <dgm:cxn modelId="{A1A405CD-1D11-4140-953B-90DBDA2228BE}" type="presParOf" srcId="{060BCA15-3054-40CA-A0C7-4D56454C99E7}" destId="{D2DFA69B-2CE7-4905-A637-ADEF75FAC874}" srcOrd="2" destOrd="0" presId="urn:microsoft.com/office/officeart/2009/3/layout/RandomtoResultProcess"/>
    <dgm:cxn modelId="{B4B5A855-7EA0-420B-AB73-B5BB39579F3F}" type="presParOf" srcId="{060BCA15-3054-40CA-A0C7-4D56454C99E7}" destId="{A9EB542C-363F-4EBA-842F-5385A1E8AD2E}" srcOrd="3" destOrd="0" presId="urn:microsoft.com/office/officeart/2009/3/layout/RandomtoResultProcess"/>
    <dgm:cxn modelId="{27CCCF76-3C24-47C9-8AFD-817A8BD5F85D}" type="presParOf" srcId="{060BCA15-3054-40CA-A0C7-4D56454C99E7}" destId="{1144E8FE-2189-4A7A-A2B3-48E9C9109FFD}" srcOrd="4" destOrd="0" presId="urn:microsoft.com/office/officeart/2009/3/layout/RandomtoResultProcess"/>
    <dgm:cxn modelId="{B5AD685F-6005-46BB-BA80-4FE39B323C04}" type="presParOf" srcId="{060BCA15-3054-40CA-A0C7-4D56454C99E7}" destId="{40403517-E51C-4D6E-9134-79F272CBCBA0}" srcOrd="5" destOrd="0" presId="urn:microsoft.com/office/officeart/2009/3/layout/RandomtoResultProcess"/>
    <dgm:cxn modelId="{BC676713-E7A2-4DF5-831E-E04FE4A73278}" type="presParOf" srcId="{060BCA15-3054-40CA-A0C7-4D56454C99E7}" destId="{A9123FBE-F42F-404B-8408-4E8EFE492F1A}" srcOrd="6" destOrd="0" presId="urn:microsoft.com/office/officeart/2009/3/layout/RandomtoResultProcess"/>
    <dgm:cxn modelId="{81FBFBD5-51C3-4E6E-BFE0-D6208A8FE566}" type="presParOf" srcId="{060BCA15-3054-40CA-A0C7-4D56454C99E7}" destId="{94C6049E-CC2C-47AC-9F09-8617FBB8B8E2}" srcOrd="7" destOrd="0" presId="urn:microsoft.com/office/officeart/2009/3/layout/RandomtoResultProcess"/>
    <dgm:cxn modelId="{72598B2F-1205-453C-A187-16BA58BA1C64}" type="presParOf" srcId="{060BCA15-3054-40CA-A0C7-4D56454C99E7}" destId="{48825D08-1970-43A3-8D29-12E9C806FC71}" srcOrd="8" destOrd="0" presId="urn:microsoft.com/office/officeart/2009/3/layout/RandomtoResultProcess"/>
    <dgm:cxn modelId="{6608E9DF-6CAF-434A-99CD-314EC7A59748}" type="presParOf" srcId="{060BCA15-3054-40CA-A0C7-4D56454C99E7}" destId="{34C6BF39-98F6-4F6D-8699-FFAC99B31EA3}" srcOrd="9" destOrd="0" presId="urn:microsoft.com/office/officeart/2009/3/layout/RandomtoResultProcess"/>
    <dgm:cxn modelId="{FFFFE1CE-D553-4B26-B8EC-CB719BB2E0CB}" type="presParOf" srcId="{060BCA15-3054-40CA-A0C7-4D56454C99E7}" destId="{2FDF8EAF-66B1-4244-9FD9-BCFB385699C7}" srcOrd="10" destOrd="0" presId="urn:microsoft.com/office/officeart/2009/3/layout/RandomtoResultProcess"/>
    <dgm:cxn modelId="{F9C4692E-7828-41F7-A3CD-DB0227E6ED82}" type="presParOf" srcId="{060BCA15-3054-40CA-A0C7-4D56454C99E7}" destId="{00ED583F-4E45-4F07-A51D-6DDB3ACF1A4A}" srcOrd="11" destOrd="0" presId="urn:microsoft.com/office/officeart/2009/3/layout/RandomtoResultProcess"/>
    <dgm:cxn modelId="{07730F69-E958-4CA8-ACFD-1BCCA991D0AF}" type="presParOf" srcId="{060BCA15-3054-40CA-A0C7-4D56454C99E7}" destId="{94236737-E11E-4575-819D-582AC4F503C6}" srcOrd="12" destOrd="0" presId="urn:microsoft.com/office/officeart/2009/3/layout/RandomtoResultProcess"/>
    <dgm:cxn modelId="{F8856491-A8EF-4C94-8BB4-EC287B76EB91}" type="presParOf" srcId="{060BCA15-3054-40CA-A0C7-4D56454C99E7}" destId="{CA8E67FA-BB3B-4D61-A2ED-85BD0EFC4FD5}" srcOrd="13" destOrd="0" presId="urn:microsoft.com/office/officeart/2009/3/layout/RandomtoResultProcess"/>
    <dgm:cxn modelId="{AF076153-9D30-43E7-BA4C-10437299CA04}" type="presParOf" srcId="{060BCA15-3054-40CA-A0C7-4D56454C99E7}" destId="{CDD6BBB8-1E51-4B0C-9BC7-B8463A72B7BB}" srcOrd="14" destOrd="0" presId="urn:microsoft.com/office/officeart/2009/3/layout/RandomtoResultProcess"/>
    <dgm:cxn modelId="{1F9D4B14-E703-4DBA-A0A0-A983CC54EF04}" type="presParOf" srcId="{060BCA15-3054-40CA-A0C7-4D56454C99E7}" destId="{C47C6CF8-5EE9-401B-9257-D84BF89C5B59}" srcOrd="15" destOrd="0" presId="urn:microsoft.com/office/officeart/2009/3/layout/RandomtoResultProcess"/>
    <dgm:cxn modelId="{53E7F20C-F7DF-4BD9-9698-817BE93D294A}" type="presParOf" srcId="{060BCA15-3054-40CA-A0C7-4D56454C99E7}" destId="{1FD15710-5456-4961-81BF-A43892211FC9}" srcOrd="16" destOrd="0" presId="urn:microsoft.com/office/officeart/2009/3/layout/RandomtoResultProcess"/>
    <dgm:cxn modelId="{DD5CB605-2690-406A-867A-BF74A7D631D4}" type="presParOf" srcId="{060BCA15-3054-40CA-A0C7-4D56454C99E7}" destId="{1DB6800F-CE41-4451-B516-7CD1BE05BA0C}" srcOrd="17" destOrd="0" presId="urn:microsoft.com/office/officeart/2009/3/layout/RandomtoResultProcess"/>
    <dgm:cxn modelId="{5EC723A4-CE0A-411D-8768-7F8065194E1C}" type="presParOf" srcId="{060BCA15-3054-40CA-A0C7-4D56454C99E7}" destId="{F28932F3-E77B-4CF0-B057-BFB44F4CBAB3}" srcOrd="18" destOrd="0" presId="urn:microsoft.com/office/officeart/2009/3/layout/RandomtoResultProcess"/>
    <dgm:cxn modelId="{24C5896F-DC24-4335-81E3-E6389EB44276}" type="presParOf" srcId="{060BCA15-3054-40CA-A0C7-4D56454C99E7}" destId="{6E33217D-E674-4DB3-B175-C988360964B7}" srcOrd="19" destOrd="0" presId="urn:microsoft.com/office/officeart/2009/3/layout/RandomtoResultProcess"/>
    <dgm:cxn modelId="{E3FA13F2-C89B-4AC2-822F-A0DF7DBC63E2}" type="presParOf" srcId="{A2158B81-018C-4B24-89F2-70798CDE8DF0}" destId="{559D08CF-45B8-4E53-9AA4-A60AB9F165DB}" srcOrd="1" destOrd="0" presId="urn:microsoft.com/office/officeart/2009/3/layout/RandomtoResultProcess"/>
    <dgm:cxn modelId="{3563FC01-09CD-403C-BEEB-8C5852CEB370}" type="presParOf" srcId="{559D08CF-45B8-4E53-9AA4-A60AB9F165DB}" destId="{095AE29D-CCE0-4AE2-A913-5B9AE4B32EEA}" srcOrd="0" destOrd="0" presId="urn:microsoft.com/office/officeart/2009/3/layout/RandomtoResultProcess"/>
    <dgm:cxn modelId="{26C7D14F-A07D-48AF-9FB9-BD6F10583E67}" type="presParOf" srcId="{559D08CF-45B8-4E53-9AA4-A60AB9F165DB}" destId="{99460504-0AAB-4CFA-B079-9842D37040E5}" srcOrd="1" destOrd="0" presId="urn:microsoft.com/office/officeart/2009/3/layout/RandomtoResultProcess"/>
    <dgm:cxn modelId="{D9DEAA6D-4537-408A-85E0-A691391F442E}" type="presParOf" srcId="{A2158B81-018C-4B24-89F2-70798CDE8DF0}" destId="{FFFC3AF5-7318-4AA7-87F7-2F354107920A}" srcOrd="2" destOrd="0" presId="urn:microsoft.com/office/officeart/2009/3/layout/RandomtoResultProcess"/>
    <dgm:cxn modelId="{AB469046-7ACB-4408-8CF6-710346D5DFB8}" type="presParOf" srcId="{A2158B81-018C-4B24-89F2-70798CDE8DF0}" destId="{292D59E1-E07A-4293-945F-D916497C6340}" srcOrd="3" destOrd="0" presId="urn:microsoft.com/office/officeart/2009/3/layout/RandomtoResultProcess"/>
    <dgm:cxn modelId="{50FDCD16-E038-4C31-ACEF-A3BD41C5F2FA}" type="presParOf" srcId="{292D59E1-E07A-4293-945F-D916497C6340}" destId="{0F8F2CE8-055E-4612-9119-631EFBD13EA6}" srcOrd="0" destOrd="0" presId="urn:microsoft.com/office/officeart/2009/3/layout/RandomtoResultProcess"/>
    <dgm:cxn modelId="{6CC39BB5-483C-4081-8533-2D03973FDC9B}" type="presParOf" srcId="{292D59E1-E07A-4293-945F-D916497C6340}" destId="{B38144C3-3C52-44EE-B49D-E1C2D8392BB5}" srcOrd="1" destOrd="0" presId="urn:microsoft.com/office/officeart/2009/3/layout/RandomtoResultProcess"/>
    <dgm:cxn modelId="{BFCD8154-F83F-463A-853B-B01D0AC44264}" type="presParOf" srcId="{A2158B81-018C-4B24-89F2-70798CDE8DF0}" destId="{54A4604F-8D20-40D3-807E-B7B392547757}" srcOrd="4" destOrd="0" presId="urn:microsoft.com/office/officeart/2009/3/layout/RandomtoResultProcess"/>
    <dgm:cxn modelId="{AED2D022-BF65-47FC-B6A8-46C549B198C6}" type="presParOf" srcId="{54A4604F-8D20-40D3-807E-B7B392547757}" destId="{056CE51A-9AA9-4CAF-828A-2741FB3F2819}" srcOrd="0" destOrd="0" presId="urn:microsoft.com/office/officeart/2009/3/layout/RandomtoResultProcess"/>
    <dgm:cxn modelId="{4439BBA7-2A0E-48A6-9974-2F6C6AD04B33}" type="presParOf" srcId="{54A4604F-8D20-40D3-807E-B7B392547757}" destId="{E018DC8C-221A-4844-93C2-6526CA2AAA78}" srcOrd="1" destOrd="0" presId="urn:microsoft.com/office/officeart/2009/3/layout/RandomtoResultProcess"/>
    <dgm:cxn modelId="{B5915BA5-B9B9-4012-BC93-337D61CB77D4}" type="presParOf" srcId="{54A4604F-8D20-40D3-807E-B7B392547757}" destId="{E1E9AC65-53A9-498C-A44D-7A489F0A68F7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A15ED-6917-4EE9-91FA-D63BB526CBB0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562031-4A5A-4A39-BD95-6C7F6886A551}">
      <dgm:prSet phldrT="[Texto]"/>
      <dgm:spPr/>
      <dgm:t>
        <a:bodyPr/>
        <a:lstStyle/>
        <a:p>
          <a:pPr algn="ctr"/>
          <a:r>
            <a:rPr lang="es-ES_tradnl" dirty="0" smtClean="0"/>
            <a:t>Entrada</a:t>
          </a:r>
          <a:endParaRPr lang="es-AR" dirty="0"/>
        </a:p>
      </dgm:t>
    </dgm:pt>
    <dgm:pt modelId="{2C729122-1946-4377-BC7A-04F54B21707B}" type="parTrans" cxnId="{D98A897D-A055-4368-B8E1-F2BC83753933}">
      <dgm:prSet/>
      <dgm:spPr/>
      <dgm:t>
        <a:bodyPr/>
        <a:lstStyle/>
        <a:p>
          <a:pPr algn="ctr"/>
          <a:endParaRPr lang="es-AR"/>
        </a:p>
      </dgm:t>
    </dgm:pt>
    <dgm:pt modelId="{C05C152F-8DA9-4E6A-8FA7-89D55C69A31D}" type="sibTrans" cxnId="{D98A897D-A055-4368-B8E1-F2BC83753933}">
      <dgm:prSet/>
      <dgm:spPr/>
      <dgm:t>
        <a:bodyPr/>
        <a:lstStyle/>
        <a:p>
          <a:pPr algn="ctr"/>
          <a:endParaRPr lang="es-AR"/>
        </a:p>
      </dgm:t>
    </dgm:pt>
    <dgm:pt modelId="{48A74D33-56DC-488D-B6A4-096BB42A0580}">
      <dgm:prSet phldrT="[Texto]" custT="1"/>
      <dgm:spPr/>
      <dgm:t>
        <a:bodyPr/>
        <a:lstStyle/>
        <a:p>
          <a:pPr algn="ctr"/>
          <a:r>
            <a:rPr lang="es-ES_tradnl" sz="2400" dirty="0" err="1" smtClean="0"/>
            <a:t>Feature</a:t>
          </a:r>
          <a:r>
            <a:rPr lang="es-ES_tradnl" sz="2400" dirty="0" smtClean="0"/>
            <a:t> Extractor</a:t>
          </a:r>
          <a:endParaRPr lang="es-AR" sz="2400" dirty="0"/>
        </a:p>
      </dgm:t>
    </dgm:pt>
    <dgm:pt modelId="{96700F2F-B702-4416-BC47-3E571985EDE6}" type="parTrans" cxnId="{3B250644-293F-4B56-9BEC-ABEC7E1B1A73}">
      <dgm:prSet/>
      <dgm:spPr/>
      <dgm:t>
        <a:bodyPr/>
        <a:lstStyle/>
        <a:p>
          <a:pPr algn="ctr"/>
          <a:endParaRPr lang="es-AR"/>
        </a:p>
      </dgm:t>
    </dgm:pt>
    <dgm:pt modelId="{305B6092-3383-4AD6-BB13-E34FB4A0A62A}" type="sibTrans" cxnId="{3B250644-293F-4B56-9BEC-ABEC7E1B1A73}">
      <dgm:prSet/>
      <dgm:spPr/>
      <dgm:t>
        <a:bodyPr/>
        <a:lstStyle/>
        <a:p>
          <a:pPr algn="ctr"/>
          <a:endParaRPr lang="es-AR"/>
        </a:p>
      </dgm:t>
    </dgm:pt>
    <dgm:pt modelId="{232B1187-8A9F-4456-9C80-D018FEAD902A}">
      <dgm:prSet phldrT="[Texto]"/>
      <dgm:spPr/>
      <dgm:t>
        <a:bodyPr/>
        <a:lstStyle/>
        <a:p>
          <a:pPr algn="ctr"/>
          <a:r>
            <a:rPr lang="es-ES_tradnl" dirty="0" err="1" smtClean="0"/>
            <a:t>Features</a:t>
          </a:r>
          <a:endParaRPr lang="es-AR" dirty="0"/>
        </a:p>
      </dgm:t>
    </dgm:pt>
    <dgm:pt modelId="{B7F12EEE-854C-4E34-AA76-18FF1912B57A}" type="parTrans" cxnId="{447A2E10-7941-4784-BA31-59B40DA3BD6A}">
      <dgm:prSet/>
      <dgm:spPr/>
      <dgm:t>
        <a:bodyPr/>
        <a:lstStyle/>
        <a:p>
          <a:pPr algn="ctr"/>
          <a:endParaRPr lang="es-AR"/>
        </a:p>
      </dgm:t>
    </dgm:pt>
    <dgm:pt modelId="{3602CAC2-DF16-42A1-8CFF-BD59957D3D8D}" type="sibTrans" cxnId="{447A2E10-7941-4784-BA31-59B40DA3BD6A}">
      <dgm:prSet/>
      <dgm:spPr/>
      <dgm:t>
        <a:bodyPr/>
        <a:lstStyle/>
        <a:p>
          <a:pPr algn="ctr"/>
          <a:endParaRPr lang="es-AR"/>
        </a:p>
      </dgm:t>
    </dgm:pt>
    <dgm:pt modelId="{66EEFFD3-775F-4601-BC42-3D3AC65D5A50}">
      <dgm:prSet phldrT="[Texto]" custT="1"/>
      <dgm:spPr/>
      <dgm:t>
        <a:bodyPr/>
        <a:lstStyle/>
        <a:p>
          <a:pPr algn="ctr"/>
          <a:r>
            <a:rPr lang="es-ES_tradnl" sz="2400" dirty="0" smtClean="0"/>
            <a:t>Clasificador</a:t>
          </a:r>
          <a:endParaRPr lang="es-AR" sz="2400" dirty="0"/>
        </a:p>
      </dgm:t>
    </dgm:pt>
    <dgm:pt modelId="{E2745514-8EB5-4EE8-BDD7-87667CD5968E}" type="parTrans" cxnId="{74A29EAA-9D32-4CA4-8A6B-49B466B3EB5E}">
      <dgm:prSet/>
      <dgm:spPr/>
      <dgm:t>
        <a:bodyPr/>
        <a:lstStyle/>
        <a:p>
          <a:pPr algn="ctr"/>
          <a:endParaRPr lang="es-AR"/>
        </a:p>
      </dgm:t>
    </dgm:pt>
    <dgm:pt modelId="{0113BFDF-94B6-4A9C-A1AD-E8CBA504FBC6}" type="sibTrans" cxnId="{74A29EAA-9D32-4CA4-8A6B-49B466B3EB5E}">
      <dgm:prSet/>
      <dgm:spPr/>
      <dgm:t>
        <a:bodyPr/>
        <a:lstStyle/>
        <a:p>
          <a:pPr algn="ctr"/>
          <a:endParaRPr lang="es-AR"/>
        </a:p>
      </dgm:t>
    </dgm:pt>
    <dgm:pt modelId="{A2158B81-018C-4B24-89F2-70798CDE8DF0}" type="pres">
      <dgm:prSet presAssocID="{9A6A15ED-6917-4EE9-91FA-D63BB526CBB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60BCA15-3054-40CA-A0C7-4D56454C99E7}" type="pres">
      <dgm:prSet presAssocID="{3D562031-4A5A-4A39-BD95-6C7F6886A551}" presName="chaos" presStyleCnt="0"/>
      <dgm:spPr/>
    </dgm:pt>
    <dgm:pt modelId="{D557FC84-C1AB-40C7-8804-CDA164EE4CAE}" type="pres">
      <dgm:prSet presAssocID="{3D562031-4A5A-4A39-BD95-6C7F6886A551}" presName="parTx1" presStyleLbl="revTx" presStyleIdx="0" presStyleCnt="3" custLinFactX="-13498" custLinFactNeighborX="-100000"/>
      <dgm:spPr/>
      <dgm:t>
        <a:bodyPr/>
        <a:lstStyle/>
        <a:p>
          <a:endParaRPr lang="es-AR"/>
        </a:p>
      </dgm:t>
    </dgm:pt>
    <dgm:pt modelId="{BB351555-C3E7-4A03-B99D-986D81119638}" type="pres">
      <dgm:prSet presAssocID="{3D562031-4A5A-4A39-BD95-6C7F6886A551}" presName="desTx1" presStyleLbl="revTx" presStyleIdx="1" presStyleCnt="3" custLinFactNeighborX="-35767" custLinFactNeighborY="-388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DFA69B-2CE7-4905-A637-ADEF75FAC874}" type="pres">
      <dgm:prSet presAssocID="{3D562031-4A5A-4A39-BD95-6C7F6886A551}" presName="c1" presStyleLbl="node1" presStyleIdx="0" presStyleCnt="19" custLinFactX="-700000" custLinFactNeighborX="-726854"/>
      <dgm:spPr/>
    </dgm:pt>
    <dgm:pt modelId="{A9EB542C-363F-4EBA-842F-5385A1E8AD2E}" type="pres">
      <dgm:prSet presAssocID="{3D562031-4A5A-4A39-BD95-6C7F6886A551}" presName="c2" presStyleLbl="node1" presStyleIdx="1" presStyleCnt="19" custLinFactX="-700000" custLinFactNeighborX="-726854"/>
      <dgm:spPr/>
    </dgm:pt>
    <dgm:pt modelId="{1144E8FE-2189-4A7A-A2B3-48E9C9109FFD}" type="pres">
      <dgm:prSet presAssocID="{3D562031-4A5A-4A39-BD95-6C7F6886A551}" presName="c3" presStyleLbl="node1" presStyleIdx="2" presStyleCnt="19" custLinFactX="-407995" custLinFactNeighborX="-500000"/>
      <dgm:spPr/>
    </dgm:pt>
    <dgm:pt modelId="{40403517-E51C-4D6E-9134-79F272CBCBA0}" type="pres">
      <dgm:prSet presAssocID="{3D562031-4A5A-4A39-BD95-6C7F6886A551}" presName="c4" presStyleLbl="node1" presStyleIdx="3" presStyleCnt="19" custLinFactX="-700000" custLinFactNeighborX="-726854"/>
      <dgm:spPr/>
    </dgm:pt>
    <dgm:pt modelId="{A9123FBE-F42F-404B-8408-4E8EFE492F1A}" type="pres">
      <dgm:prSet presAssocID="{3D562031-4A5A-4A39-BD95-6C7F6886A551}" presName="c5" presStyleLbl="node1" presStyleIdx="4" presStyleCnt="19" custLinFactX="-700000" custLinFactNeighborX="-726854"/>
      <dgm:spPr/>
    </dgm:pt>
    <dgm:pt modelId="{94C6049E-CC2C-47AC-9F09-8617FBB8B8E2}" type="pres">
      <dgm:prSet presAssocID="{3D562031-4A5A-4A39-BD95-6C7F6886A551}" presName="c6" presStyleLbl="node1" presStyleIdx="5" presStyleCnt="19" custLinFactX="-700000" custLinFactNeighborX="-726854"/>
      <dgm:spPr/>
    </dgm:pt>
    <dgm:pt modelId="{48825D08-1970-43A3-8D29-12E9C806FC71}" type="pres">
      <dgm:prSet presAssocID="{3D562031-4A5A-4A39-BD95-6C7F6886A551}" presName="c7" presStyleLbl="node1" presStyleIdx="6" presStyleCnt="19" custLinFactX="-407995" custLinFactNeighborX="-500000"/>
      <dgm:spPr/>
    </dgm:pt>
    <dgm:pt modelId="{34C6BF39-98F6-4F6D-8699-FFAC99B31EA3}" type="pres">
      <dgm:prSet presAssocID="{3D562031-4A5A-4A39-BD95-6C7F6886A551}" presName="c8" presStyleLbl="node1" presStyleIdx="7" presStyleCnt="19" custLinFactX="-700000" custLinFactNeighborX="-726854"/>
      <dgm:spPr/>
    </dgm:pt>
    <dgm:pt modelId="{2FDF8EAF-66B1-4244-9FD9-BCFB385699C7}" type="pres">
      <dgm:prSet presAssocID="{3D562031-4A5A-4A39-BD95-6C7F6886A551}" presName="c9" presStyleLbl="node1" presStyleIdx="8" presStyleCnt="19" custLinFactX="-700000" custLinFactNeighborX="-726854"/>
      <dgm:spPr/>
    </dgm:pt>
    <dgm:pt modelId="{00ED583F-4E45-4F07-A51D-6DDB3ACF1A4A}" type="pres">
      <dgm:prSet presAssocID="{3D562031-4A5A-4A39-BD95-6C7F6886A551}" presName="c10" presStyleLbl="node1" presStyleIdx="9" presStyleCnt="19" custLinFactX="-254895" custLinFactNeighborX="-300000"/>
      <dgm:spPr/>
    </dgm:pt>
    <dgm:pt modelId="{94236737-E11E-4575-819D-582AC4F503C6}" type="pres">
      <dgm:prSet presAssocID="{3D562031-4A5A-4A39-BD95-6C7F6886A551}" presName="c11" presStyleLbl="node1" presStyleIdx="10" presStyleCnt="19" custLinFactX="-700000" custLinFactNeighborX="-726854"/>
      <dgm:spPr/>
    </dgm:pt>
    <dgm:pt modelId="{CA8E67FA-BB3B-4D61-A2ED-85BD0EFC4FD5}" type="pres">
      <dgm:prSet presAssocID="{3D562031-4A5A-4A39-BD95-6C7F6886A551}" presName="c12" presStyleLbl="node1" presStyleIdx="11" presStyleCnt="19" custLinFactX="-407995" custLinFactNeighborX="-500000"/>
      <dgm:spPr/>
    </dgm:pt>
    <dgm:pt modelId="{CDD6BBB8-1E51-4B0C-9BC7-B8463A72B7BB}" type="pres">
      <dgm:prSet presAssocID="{3D562031-4A5A-4A39-BD95-6C7F6886A551}" presName="c13" presStyleLbl="node1" presStyleIdx="12" presStyleCnt="19" custLinFactX="-300000" custLinFactNeighborX="-324239"/>
      <dgm:spPr/>
    </dgm:pt>
    <dgm:pt modelId="{C47C6CF8-5EE9-401B-9257-D84BF89C5B59}" type="pres">
      <dgm:prSet presAssocID="{3D562031-4A5A-4A39-BD95-6C7F6886A551}" presName="c14" presStyleLbl="node1" presStyleIdx="13" presStyleCnt="19" custLinFactX="-700000" custLinFactNeighborX="-726854"/>
      <dgm:spPr/>
    </dgm:pt>
    <dgm:pt modelId="{1FD15710-5456-4961-81BF-A43892211FC9}" type="pres">
      <dgm:prSet presAssocID="{3D562031-4A5A-4A39-BD95-6C7F6886A551}" presName="c15" presStyleLbl="node1" presStyleIdx="14" presStyleCnt="19" custLinFactX="-407995" custLinFactNeighborX="-500000"/>
      <dgm:spPr/>
    </dgm:pt>
    <dgm:pt modelId="{1DB6800F-CE41-4451-B516-7CD1BE05BA0C}" type="pres">
      <dgm:prSet presAssocID="{3D562031-4A5A-4A39-BD95-6C7F6886A551}" presName="c16" presStyleLbl="node1" presStyleIdx="15" presStyleCnt="19" custLinFactX="-700000" custLinFactNeighborX="-726854"/>
      <dgm:spPr/>
    </dgm:pt>
    <dgm:pt modelId="{F28932F3-E77B-4CF0-B057-BFB44F4CBAB3}" type="pres">
      <dgm:prSet presAssocID="{3D562031-4A5A-4A39-BD95-6C7F6886A551}" presName="c17" presStyleLbl="node1" presStyleIdx="16" presStyleCnt="19" custLinFactX="-300000" custLinFactNeighborX="-324239"/>
      <dgm:spPr/>
    </dgm:pt>
    <dgm:pt modelId="{6E33217D-E674-4DB3-B175-C988360964B7}" type="pres">
      <dgm:prSet presAssocID="{3D562031-4A5A-4A39-BD95-6C7F6886A551}" presName="c18" presStyleLbl="node1" presStyleIdx="17" presStyleCnt="19" custLinFactX="-407995" custLinFactNeighborX="-500000"/>
      <dgm:spPr/>
    </dgm:pt>
    <dgm:pt modelId="{559D08CF-45B8-4E53-9AA4-A60AB9F165DB}" type="pres">
      <dgm:prSet presAssocID="{C05C152F-8DA9-4E6A-8FA7-89D55C69A31D}" presName="chevronComposite1" presStyleCnt="0"/>
      <dgm:spPr/>
    </dgm:pt>
    <dgm:pt modelId="{095AE29D-CCE0-4AE2-A913-5B9AE4B32EEA}" type="pres">
      <dgm:prSet presAssocID="{C05C152F-8DA9-4E6A-8FA7-89D55C69A31D}" presName="chevron1" presStyleLbl="sibTrans2D1" presStyleIdx="0" presStyleCnt="2" custLinFactX="-109176" custLinFactNeighborX="-200000"/>
      <dgm:spPr/>
      <dgm:t>
        <a:bodyPr/>
        <a:lstStyle/>
        <a:p>
          <a:endParaRPr lang="es-AR"/>
        </a:p>
      </dgm:t>
    </dgm:pt>
    <dgm:pt modelId="{99460504-0AAB-4CFA-B079-9842D37040E5}" type="pres">
      <dgm:prSet presAssocID="{C05C152F-8DA9-4E6A-8FA7-89D55C69A31D}" presName="spChevron1" presStyleCnt="0"/>
      <dgm:spPr/>
    </dgm:pt>
    <dgm:pt modelId="{FFFC3AF5-7318-4AA7-87F7-2F354107920A}" type="pres">
      <dgm:prSet presAssocID="{C05C152F-8DA9-4E6A-8FA7-89D55C69A31D}" presName="overlap" presStyleCnt="0"/>
      <dgm:spPr/>
    </dgm:pt>
    <dgm:pt modelId="{292D59E1-E07A-4293-945F-D916497C6340}" type="pres">
      <dgm:prSet presAssocID="{C05C152F-8DA9-4E6A-8FA7-89D55C69A31D}" presName="chevronComposite2" presStyleCnt="0"/>
      <dgm:spPr/>
    </dgm:pt>
    <dgm:pt modelId="{0F8F2CE8-055E-4612-9119-631EFBD13EA6}" type="pres">
      <dgm:prSet presAssocID="{C05C152F-8DA9-4E6A-8FA7-89D55C69A31D}" presName="chevron2" presStyleLbl="sibTrans2D1" presStyleIdx="1" presStyleCnt="2" custLinFactX="-109176" custLinFactNeighborX="-200000"/>
      <dgm:spPr/>
      <dgm:t>
        <a:bodyPr/>
        <a:lstStyle/>
        <a:p>
          <a:endParaRPr lang="es-AR"/>
        </a:p>
      </dgm:t>
    </dgm:pt>
    <dgm:pt modelId="{B38144C3-3C52-44EE-B49D-E1C2D8392BB5}" type="pres">
      <dgm:prSet presAssocID="{C05C152F-8DA9-4E6A-8FA7-89D55C69A31D}" presName="spChevron2" presStyleCnt="0"/>
      <dgm:spPr/>
    </dgm:pt>
    <dgm:pt modelId="{54A4604F-8D20-40D3-807E-B7B392547757}" type="pres">
      <dgm:prSet presAssocID="{232B1187-8A9F-4456-9C80-D018FEAD902A}" presName="last" presStyleCnt="0"/>
      <dgm:spPr/>
    </dgm:pt>
    <dgm:pt modelId="{056CE51A-9AA9-4CAF-828A-2741FB3F2819}" type="pres">
      <dgm:prSet presAssocID="{232B1187-8A9F-4456-9C80-D018FEAD902A}" presName="circleTx" presStyleLbl="node1" presStyleIdx="18" presStyleCnt="19" custLinFactX="-33364" custLinFactNeighborX="-100000"/>
      <dgm:spPr/>
      <dgm:t>
        <a:bodyPr/>
        <a:lstStyle/>
        <a:p>
          <a:endParaRPr lang="es-AR"/>
        </a:p>
      </dgm:t>
    </dgm:pt>
    <dgm:pt modelId="{E018DC8C-221A-4844-93C2-6526CA2AAA78}" type="pres">
      <dgm:prSet presAssocID="{232B1187-8A9F-4456-9C80-D018FEAD902A}" presName="desTxN" presStyleLbl="revTx" presStyleIdx="2" presStyleCnt="3" custLinFactNeighborX="-40906" custLinFactNeighborY="-388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E9AC65-53A9-498C-A44D-7A489F0A68F7}" type="pres">
      <dgm:prSet presAssocID="{232B1187-8A9F-4456-9C80-D018FEAD902A}" presName="spN" presStyleCnt="0"/>
      <dgm:spPr/>
    </dgm:pt>
  </dgm:ptLst>
  <dgm:cxnLst>
    <dgm:cxn modelId="{D98A897D-A055-4368-B8E1-F2BC83753933}" srcId="{9A6A15ED-6917-4EE9-91FA-D63BB526CBB0}" destId="{3D562031-4A5A-4A39-BD95-6C7F6886A551}" srcOrd="0" destOrd="0" parTransId="{2C729122-1946-4377-BC7A-04F54B21707B}" sibTransId="{C05C152F-8DA9-4E6A-8FA7-89D55C69A31D}"/>
    <dgm:cxn modelId="{E0D2AB85-A6F4-4A82-B266-1524A687C4F1}" type="presOf" srcId="{3D562031-4A5A-4A39-BD95-6C7F6886A551}" destId="{D557FC84-C1AB-40C7-8804-CDA164EE4CAE}" srcOrd="0" destOrd="0" presId="urn:microsoft.com/office/officeart/2009/3/layout/RandomtoResultProcess"/>
    <dgm:cxn modelId="{74A29EAA-9D32-4CA4-8A6B-49B466B3EB5E}" srcId="{232B1187-8A9F-4456-9C80-D018FEAD902A}" destId="{66EEFFD3-775F-4601-BC42-3D3AC65D5A50}" srcOrd="0" destOrd="0" parTransId="{E2745514-8EB5-4EE8-BDD7-87667CD5968E}" sibTransId="{0113BFDF-94B6-4A9C-A1AD-E8CBA504FBC6}"/>
    <dgm:cxn modelId="{50BA506B-D886-4E2C-8D11-3AD46E868991}" type="presOf" srcId="{48A74D33-56DC-488D-B6A4-096BB42A0580}" destId="{BB351555-C3E7-4A03-B99D-986D81119638}" srcOrd="0" destOrd="0" presId="urn:microsoft.com/office/officeart/2009/3/layout/RandomtoResultProcess"/>
    <dgm:cxn modelId="{F0D12265-BEE9-4270-AB7B-ED67DBC6754B}" type="presOf" srcId="{9A6A15ED-6917-4EE9-91FA-D63BB526CBB0}" destId="{A2158B81-018C-4B24-89F2-70798CDE8DF0}" srcOrd="0" destOrd="0" presId="urn:microsoft.com/office/officeart/2009/3/layout/RandomtoResultProcess"/>
    <dgm:cxn modelId="{C5697120-430B-4139-A176-BD0BF29031ED}" type="presOf" srcId="{232B1187-8A9F-4456-9C80-D018FEAD902A}" destId="{056CE51A-9AA9-4CAF-828A-2741FB3F2819}" srcOrd="0" destOrd="0" presId="urn:microsoft.com/office/officeart/2009/3/layout/RandomtoResultProcess"/>
    <dgm:cxn modelId="{3B250644-293F-4B56-9BEC-ABEC7E1B1A73}" srcId="{3D562031-4A5A-4A39-BD95-6C7F6886A551}" destId="{48A74D33-56DC-488D-B6A4-096BB42A0580}" srcOrd="0" destOrd="0" parTransId="{96700F2F-B702-4416-BC47-3E571985EDE6}" sibTransId="{305B6092-3383-4AD6-BB13-E34FB4A0A62A}"/>
    <dgm:cxn modelId="{B6B1BF09-9582-4FB5-B1CC-445568CAFD51}" type="presOf" srcId="{66EEFFD3-775F-4601-BC42-3D3AC65D5A50}" destId="{E018DC8C-221A-4844-93C2-6526CA2AAA78}" srcOrd="0" destOrd="0" presId="urn:microsoft.com/office/officeart/2009/3/layout/RandomtoResultProcess"/>
    <dgm:cxn modelId="{447A2E10-7941-4784-BA31-59B40DA3BD6A}" srcId="{9A6A15ED-6917-4EE9-91FA-D63BB526CBB0}" destId="{232B1187-8A9F-4456-9C80-D018FEAD902A}" srcOrd="1" destOrd="0" parTransId="{B7F12EEE-854C-4E34-AA76-18FF1912B57A}" sibTransId="{3602CAC2-DF16-42A1-8CFF-BD59957D3D8D}"/>
    <dgm:cxn modelId="{C68E517C-AE72-46AF-BA63-AC8735029A9B}" type="presParOf" srcId="{A2158B81-018C-4B24-89F2-70798CDE8DF0}" destId="{060BCA15-3054-40CA-A0C7-4D56454C99E7}" srcOrd="0" destOrd="0" presId="urn:microsoft.com/office/officeart/2009/3/layout/RandomtoResultProcess"/>
    <dgm:cxn modelId="{932BD3FE-9274-4DCD-A38A-7CCFAE8FB43B}" type="presParOf" srcId="{060BCA15-3054-40CA-A0C7-4D56454C99E7}" destId="{D557FC84-C1AB-40C7-8804-CDA164EE4CAE}" srcOrd="0" destOrd="0" presId="urn:microsoft.com/office/officeart/2009/3/layout/RandomtoResultProcess"/>
    <dgm:cxn modelId="{9353194F-F217-43D3-BDF9-37649EBDA085}" type="presParOf" srcId="{060BCA15-3054-40CA-A0C7-4D56454C99E7}" destId="{BB351555-C3E7-4A03-B99D-986D81119638}" srcOrd="1" destOrd="0" presId="urn:microsoft.com/office/officeart/2009/3/layout/RandomtoResultProcess"/>
    <dgm:cxn modelId="{C2E7B71F-B7C3-4B8C-BC95-A1BE706BA0FE}" type="presParOf" srcId="{060BCA15-3054-40CA-A0C7-4D56454C99E7}" destId="{D2DFA69B-2CE7-4905-A637-ADEF75FAC874}" srcOrd="2" destOrd="0" presId="urn:microsoft.com/office/officeart/2009/3/layout/RandomtoResultProcess"/>
    <dgm:cxn modelId="{E48482A8-F860-4268-BAB7-3B463324A375}" type="presParOf" srcId="{060BCA15-3054-40CA-A0C7-4D56454C99E7}" destId="{A9EB542C-363F-4EBA-842F-5385A1E8AD2E}" srcOrd="3" destOrd="0" presId="urn:microsoft.com/office/officeart/2009/3/layout/RandomtoResultProcess"/>
    <dgm:cxn modelId="{0A62E2FB-CBCF-471A-AFEC-345CE39E04AB}" type="presParOf" srcId="{060BCA15-3054-40CA-A0C7-4D56454C99E7}" destId="{1144E8FE-2189-4A7A-A2B3-48E9C9109FFD}" srcOrd="4" destOrd="0" presId="urn:microsoft.com/office/officeart/2009/3/layout/RandomtoResultProcess"/>
    <dgm:cxn modelId="{BBAB6B36-5FFA-4BE2-BB28-58A7D00B840E}" type="presParOf" srcId="{060BCA15-3054-40CA-A0C7-4D56454C99E7}" destId="{40403517-E51C-4D6E-9134-79F272CBCBA0}" srcOrd="5" destOrd="0" presId="urn:microsoft.com/office/officeart/2009/3/layout/RandomtoResultProcess"/>
    <dgm:cxn modelId="{A5461281-39C6-43D3-B484-CBF0353B121F}" type="presParOf" srcId="{060BCA15-3054-40CA-A0C7-4D56454C99E7}" destId="{A9123FBE-F42F-404B-8408-4E8EFE492F1A}" srcOrd="6" destOrd="0" presId="urn:microsoft.com/office/officeart/2009/3/layout/RandomtoResultProcess"/>
    <dgm:cxn modelId="{0197C452-95CE-4D02-B001-F925D00A3B3D}" type="presParOf" srcId="{060BCA15-3054-40CA-A0C7-4D56454C99E7}" destId="{94C6049E-CC2C-47AC-9F09-8617FBB8B8E2}" srcOrd="7" destOrd="0" presId="urn:microsoft.com/office/officeart/2009/3/layout/RandomtoResultProcess"/>
    <dgm:cxn modelId="{90B31A07-2E74-4034-92E4-4845EE28C30D}" type="presParOf" srcId="{060BCA15-3054-40CA-A0C7-4D56454C99E7}" destId="{48825D08-1970-43A3-8D29-12E9C806FC71}" srcOrd="8" destOrd="0" presId="urn:microsoft.com/office/officeart/2009/3/layout/RandomtoResultProcess"/>
    <dgm:cxn modelId="{858B6437-4350-465F-9F60-EEC4448B9BED}" type="presParOf" srcId="{060BCA15-3054-40CA-A0C7-4D56454C99E7}" destId="{34C6BF39-98F6-4F6D-8699-FFAC99B31EA3}" srcOrd="9" destOrd="0" presId="urn:microsoft.com/office/officeart/2009/3/layout/RandomtoResultProcess"/>
    <dgm:cxn modelId="{8840CD6B-6E6D-4691-8976-81B187FEE9B8}" type="presParOf" srcId="{060BCA15-3054-40CA-A0C7-4D56454C99E7}" destId="{2FDF8EAF-66B1-4244-9FD9-BCFB385699C7}" srcOrd="10" destOrd="0" presId="urn:microsoft.com/office/officeart/2009/3/layout/RandomtoResultProcess"/>
    <dgm:cxn modelId="{67E91722-1FDD-409D-97AA-9B5FCB720D90}" type="presParOf" srcId="{060BCA15-3054-40CA-A0C7-4D56454C99E7}" destId="{00ED583F-4E45-4F07-A51D-6DDB3ACF1A4A}" srcOrd="11" destOrd="0" presId="urn:microsoft.com/office/officeart/2009/3/layout/RandomtoResultProcess"/>
    <dgm:cxn modelId="{DCF75D32-B8A1-43E2-928B-4237A7C0D932}" type="presParOf" srcId="{060BCA15-3054-40CA-A0C7-4D56454C99E7}" destId="{94236737-E11E-4575-819D-582AC4F503C6}" srcOrd="12" destOrd="0" presId="urn:microsoft.com/office/officeart/2009/3/layout/RandomtoResultProcess"/>
    <dgm:cxn modelId="{BAFF77D0-ACE7-4BBA-A7D2-08C8BC140A52}" type="presParOf" srcId="{060BCA15-3054-40CA-A0C7-4D56454C99E7}" destId="{CA8E67FA-BB3B-4D61-A2ED-85BD0EFC4FD5}" srcOrd="13" destOrd="0" presId="urn:microsoft.com/office/officeart/2009/3/layout/RandomtoResultProcess"/>
    <dgm:cxn modelId="{214381B7-3AD2-4866-9B16-BCA4F61D72C9}" type="presParOf" srcId="{060BCA15-3054-40CA-A0C7-4D56454C99E7}" destId="{CDD6BBB8-1E51-4B0C-9BC7-B8463A72B7BB}" srcOrd="14" destOrd="0" presId="urn:microsoft.com/office/officeart/2009/3/layout/RandomtoResultProcess"/>
    <dgm:cxn modelId="{17515E04-6F1C-44A5-BAC0-6F8352ED41CC}" type="presParOf" srcId="{060BCA15-3054-40CA-A0C7-4D56454C99E7}" destId="{C47C6CF8-5EE9-401B-9257-D84BF89C5B59}" srcOrd="15" destOrd="0" presId="urn:microsoft.com/office/officeart/2009/3/layout/RandomtoResultProcess"/>
    <dgm:cxn modelId="{964CAC66-44CC-4FDB-ADA9-39469C32C7FB}" type="presParOf" srcId="{060BCA15-3054-40CA-A0C7-4D56454C99E7}" destId="{1FD15710-5456-4961-81BF-A43892211FC9}" srcOrd="16" destOrd="0" presId="urn:microsoft.com/office/officeart/2009/3/layout/RandomtoResultProcess"/>
    <dgm:cxn modelId="{49CADBB1-E079-4F64-9A80-F50FD417FF77}" type="presParOf" srcId="{060BCA15-3054-40CA-A0C7-4D56454C99E7}" destId="{1DB6800F-CE41-4451-B516-7CD1BE05BA0C}" srcOrd="17" destOrd="0" presId="urn:microsoft.com/office/officeart/2009/3/layout/RandomtoResultProcess"/>
    <dgm:cxn modelId="{18D357F8-BF10-4412-B7D8-CBD32DEF2974}" type="presParOf" srcId="{060BCA15-3054-40CA-A0C7-4D56454C99E7}" destId="{F28932F3-E77B-4CF0-B057-BFB44F4CBAB3}" srcOrd="18" destOrd="0" presId="urn:microsoft.com/office/officeart/2009/3/layout/RandomtoResultProcess"/>
    <dgm:cxn modelId="{3ADAC292-2677-4F20-AF12-25795257B240}" type="presParOf" srcId="{060BCA15-3054-40CA-A0C7-4D56454C99E7}" destId="{6E33217D-E674-4DB3-B175-C988360964B7}" srcOrd="19" destOrd="0" presId="urn:microsoft.com/office/officeart/2009/3/layout/RandomtoResultProcess"/>
    <dgm:cxn modelId="{0FB1C4B3-B869-4880-9559-150BB30083A6}" type="presParOf" srcId="{A2158B81-018C-4B24-89F2-70798CDE8DF0}" destId="{559D08CF-45B8-4E53-9AA4-A60AB9F165DB}" srcOrd="1" destOrd="0" presId="urn:microsoft.com/office/officeart/2009/3/layout/RandomtoResultProcess"/>
    <dgm:cxn modelId="{7E6BD175-F2D5-462F-9DCF-533C168FDE6D}" type="presParOf" srcId="{559D08CF-45B8-4E53-9AA4-A60AB9F165DB}" destId="{095AE29D-CCE0-4AE2-A913-5B9AE4B32EEA}" srcOrd="0" destOrd="0" presId="urn:microsoft.com/office/officeart/2009/3/layout/RandomtoResultProcess"/>
    <dgm:cxn modelId="{6B5E46E0-0B47-41C6-B467-DB48C7CD2B2F}" type="presParOf" srcId="{559D08CF-45B8-4E53-9AA4-A60AB9F165DB}" destId="{99460504-0AAB-4CFA-B079-9842D37040E5}" srcOrd="1" destOrd="0" presId="urn:microsoft.com/office/officeart/2009/3/layout/RandomtoResultProcess"/>
    <dgm:cxn modelId="{E3E9B718-24D3-4EA8-8834-690AFEEF1E5A}" type="presParOf" srcId="{A2158B81-018C-4B24-89F2-70798CDE8DF0}" destId="{FFFC3AF5-7318-4AA7-87F7-2F354107920A}" srcOrd="2" destOrd="0" presId="urn:microsoft.com/office/officeart/2009/3/layout/RandomtoResultProcess"/>
    <dgm:cxn modelId="{A5376E1E-93B4-4C5C-981D-2F18AA0AA4DF}" type="presParOf" srcId="{A2158B81-018C-4B24-89F2-70798CDE8DF0}" destId="{292D59E1-E07A-4293-945F-D916497C6340}" srcOrd="3" destOrd="0" presId="urn:microsoft.com/office/officeart/2009/3/layout/RandomtoResultProcess"/>
    <dgm:cxn modelId="{2F6AB728-BDF2-471F-A765-7E1B14B0A7E8}" type="presParOf" srcId="{292D59E1-E07A-4293-945F-D916497C6340}" destId="{0F8F2CE8-055E-4612-9119-631EFBD13EA6}" srcOrd="0" destOrd="0" presId="urn:microsoft.com/office/officeart/2009/3/layout/RandomtoResultProcess"/>
    <dgm:cxn modelId="{5A193AFA-E600-4DA2-87E8-FCB655681E33}" type="presParOf" srcId="{292D59E1-E07A-4293-945F-D916497C6340}" destId="{B38144C3-3C52-44EE-B49D-E1C2D8392BB5}" srcOrd="1" destOrd="0" presId="urn:microsoft.com/office/officeart/2009/3/layout/RandomtoResultProcess"/>
    <dgm:cxn modelId="{B1819851-16BB-4A79-A17F-BED6867EAD89}" type="presParOf" srcId="{A2158B81-018C-4B24-89F2-70798CDE8DF0}" destId="{54A4604F-8D20-40D3-807E-B7B392547757}" srcOrd="4" destOrd="0" presId="urn:microsoft.com/office/officeart/2009/3/layout/RandomtoResultProcess"/>
    <dgm:cxn modelId="{BDC9DE0F-D6A7-4673-87C8-4CD1352757B8}" type="presParOf" srcId="{54A4604F-8D20-40D3-807E-B7B392547757}" destId="{056CE51A-9AA9-4CAF-828A-2741FB3F2819}" srcOrd="0" destOrd="0" presId="urn:microsoft.com/office/officeart/2009/3/layout/RandomtoResultProcess"/>
    <dgm:cxn modelId="{9FF0DD04-C290-4962-AA84-32585DD768AB}" type="presParOf" srcId="{54A4604F-8D20-40D3-807E-B7B392547757}" destId="{E018DC8C-221A-4844-93C2-6526CA2AAA78}" srcOrd="1" destOrd="0" presId="urn:microsoft.com/office/officeart/2009/3/layout/RandomtoResultProcess"/>
    <dgm:cxn modelId="{CDA38735-3558-474E-B78B-5A1C0FE2755F}" type="presParOf" srcId="{54A4604F-8D20-40D3-807E-B7B392547757}" destId="{E1E9AC65-53A9-498C-A44D-7A489F0A68F7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C53D2-9605-4DA7-B01A-FE829E432C7E}" type="doc">
      <dgm:prSet loTypeId="urn:microsoft.com/office/officeart/2005/8/layout/hProcess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C05731-31F0-440D-866D-61DF4B65BAC2}">
      <dgm:prSet phldrT="[Texto]"/>
      <dgm:spPr/>
      <dgm:t>
        <a:bodyPr/>
        <a:lstStyle/>
        <a:p>
          <a:r>
            <a:rPr lang="es-ES_tradnl" dirty="0" smtClean="0"/>
            <a:t>Entrada</a:t>
          </a:r>
          <a:endParaRPr lang="es-AR" dirty="0"/>
        </a:p>
      </dgm:t>
    </dgm:pt>
    <dgm:pt modelId="{BA532636-C0B3-49EE-9B23-AF3E5700E63B}" type="parTrans" cxnId="{23CE0553-965E-4915-8A9B-B3680A192620}">
      <dgm:prSet/>
      <dgm:spPr/>
      <dgm:t>
        <a:bodyPr/>
        <a:lstStyle/>
        <a:p>
          <a:endParaRPr lang="es-AR"/>
        </a:p>
      </dgm:t>
    </dgm:pt>
    <dgm:pt modelId="{41DE5111-334F-4C0D-8CFE-B9978EE1105B}" type="sibTrans" cxnId="{23CE0553-965E-4915-8A9B-B3680A192620}">
      <dgm:prSet/>
      <dgm:spPr/>
      <dgm:t>
        <a:bodyPr/>
        <a:lstStyle/>
        <a:p>
          <a:endParaRPr lang="es-AR"/>
        </a:p>
      </dgm:t>
    </dgm:pt>
    <dgm:pt modelId="{84468C7A-4FA4-4C88-A418-5907281481C5}">
      <dgm:prSet phldrT="[Texto]" custT="1"/>
      <dgm:spPr/>
      <dgm:t>
        <a:bodyPr/>
        <a:lstStyle/>
        <a:p>
          <a:r>
            <a:rPr lang="es-ES_tradnl" sz="2400" dirty="0" err="1" smtClean="0"/>
            <a:t>Feature</a:t>
          </a:r>
          <a:r>
            <a:rPr lang="es-ES_tradnl" sz="2400" dirty="0" smtClean="0"/>
            <a:t> Extractor</a:t>
          </a:r>
          <a:endParaRPr lang="es-AR" sz="2400" dirty="0"/>
        </a:p>
      </dgm:t>
    </dgm:pt>
    <dgm:pt modelId="{33044A87-E88B-4949-88F2-97CCC7B28B5C}" type="parTrans" cxnId="{7876A579-77EB-404A-A54C-A3FA8940B14B}">
      <dgm:prSet/>
      <dgm:spPr/>
      <dgm:t>
        <a:bodyPr/>
        <a:lstStyle/>
        <a:p>
          <a:endParaRPr lang="es-AR"/>
        </a:p>
      </dgm:t>
    </dgm:pt>
    <dgm:pt modelId="{F5C093B1-C026-41BE-8B9E-40114C0C50F4}" type="sibTrans" cxnId="{7876A579-77EB-404A-A54C-A3FA8940B14B}">
      <dgm:prSet/>
      <dgm:spPr/>
      <dgm:t>
        <a:bodyPr/>
        <a:lstStyle/>
        <a:p>
          <a:endParaRPr lang="es-AR"/>
        </a:p>
      </dgm:t>
    </dgm:pt>
    <dgm:pt modelId="{306DED2F-D599-436F-8E71-B54A20AEFD17}">
      <dgm:prSet phldrT="[Texto]"/>
      <dgm:spPr/>
      <dgm:t>
        <a:bodyPr/>
        <a:lstStyle/>
        <a:p>
          <a:r>
            <a:rPr lang="es-ES_tradnl" dirty="0" err="1" smtClean="0"/>
            <a:t>Features</a:t>
          </a:r>
          <a:endParaRPr lang="es-AR" dirty="0"/>
        </a:p>
      </dgm:t>
    </dgm:pt>
    <dgm:pt modelId="{02D9A862-E1CE-4E18-B52A-50F9190E1E26}" type="parTrans" cxnId="{8373BDCA-DEB2-4987-AFB6-9373091765F3}">
      <dgm:prSet/>
      <dgm:spPr/>
      <dgm:t>
        <a:bodyPr/>
        <a:lstStyle/>
        <a:p>
          <a:endParaRPr lang="es-AR"/>
        </a:p>
      </dgm:t>
    </dgm:pt>
    <dgm:pt modelId="{F8C663FF-2A7B-47ED-9EAC-3786D6E2BB9D}" type="sibTrans" cxnId="{8373BDCA-DEB2-4987-AFB6-9373091765F3}">
      <dgm:prSet/>
      <dgm:spPr/>
      <dgm:t>
        <a:bodyPr/>
        <a:lstStyle/>
        <a:p>
          <a:endParaRPr lang="es-AR"/>
        </a:p>
      </dgm:t>
    </dgm:pt>
    <dgm:pt modelId="{BC1DF8C5-0EB0-4BA7-9BDB-64C831D745E8}">
      <dgm:prSet phldrT="[Texto]"/>
      <dgm:spPr/>
      <dgm:t>
        <a:bodyPr/>
        <a:lstStyle/>
        <a:p>
          <a:r>
            <a:rPr lang="es-ES_tradnl" dirty="0" smtClean="0"/>
            <a:t>Clasificador</a:t>
          </a:r>
          <a:endParaRPr lang="es-AR" dirty="0"/>
        </a:p>
      </dgm:t>
    </dgm:pt>
    <dgm:pt modelId="{8A04ECCA-E347-4392-A897-D20820E401DB}" type="parTrans" cxnId="{C69898D9-CC35-4C92-9A19-778B8175EF61}">
      <dgm:prSet/>
      <dgm:spPr/>
      <dgm:t>
        <a:bodyPr/>
        <a:lstStyle/>
        <a:p>
          <a:endParaRPr lang="es-AR"/>
        </a:p>
      </dgm:t>
    </dgm:pt>
    <dgm:pt modelId="{9E9C924D-42FA-474A-93A7-6A4B82FE4753}" type="sibTrans" cxnId="{C69898D9-CC35-4C92-9A19-778B8175EF61}">
      <dgm:prSet/>
      <dgm:spPr/>
      <dgm:t>
        <a:bodyPr/>
        <a:lstStyle/>
        <a:p>
          <a:endParaRPr lang="es-AR"/>
        </a:p>
      </dgm:t>
    </dgm:pt>
    <dgm:pt modelId="{3A198FF6-1DAF-44D1-8976-1B6DD9818590}">
      <dgm:prSet phldrT="[Texto]"/>
      <dgm:spPr/>
      <dgm:t>
        <a:bodyPr/>
        <a:lstStyle/>
        <a:p>
          <a:r>
            <a:rPr lang="es-ES_tradnl" dirty="0" smtClean="0"/>
            <a:t>Salida</a:t>
          </a:r>
          <a:br>
            <a:rPr lang="es-ES_tradnl" dirty="0" smtClean="0"/>
          </a:br>
          <a:r>
            <a:rPr lang="es-ES_tradnl" dirty="0" smtClean="0"/>
            <a:t>(Clase)</a:t>
          </a:r>
          <a:endParaRPr lang="es-AR" dirty="0"/>
        </a:p>
      </dgm:t>
    </dgm:pt>
    <dgm:pt modelId="{66827BC3-E11B-49B5-A4FC-EBCDA684059A}" type="parTrans" cxnId="{7C6E0AA4-52ED-414C-9126-164DEA6F7BB4}">
      <dgm:prSet/>
      <dgm:spPr/>
      <dgm:t>
        <a:bodyPr/>
        <a:lstStyle/>
        <a:p>
          <a:endParaRPr lang="es-AR"/>
        </a:p>
      </dgm:t>
    </dgm:pt>
    <dgm:pt modelId="{6DCB38D6-D013-43F2-8A2A-CFF2408FB4C7}" type="sibTrans" cxnId="{7C6E0AA4-52ED-414C-9126-164DEA6F7BB4}">
      <dgm:prSet/>
      <dgm:spPr/>
      <dgm:t>
        <a:bodyPr/>
        <a:lstStyle/>
        <a:p>
          <a:endParaRPr lang="es-AR"/>
        </a:p>
      </dgm:t>
    </dgm:pt>
    <dgm:pt modelId="{1904E908-762C-41A1-998F-DCD765D06B6F}" type="pres">
      <dgm:prSet presAssocID="{1C9C53D2-9605-4DA7-B01A-FE829E432C7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D37EFA4-9E30-43B5-B803-4DF51F799A90}" type="pres">
      <dgm:prSet presAssocID="{EDC05731-31F0-440D-866D-61DF4B65BAC2}" presName="compNode" presStyleCnt="0"/>
      <dgm:spPr/>
    </dgm:pt>
    <dgm:pt modelId="{B939F593-E0A6-479C-A207-4519C94F279E}" type="pres">
      <dgm:prSet presAssocID="{EDC05731-31F0-440D-866D-61DF4B65BAC2}" presName="noGeometry" presStyleCnt="0"/>
      <dgm:spPr/>
    </dgm:pt>
    <dgm:pt modelId="{9A616FF2-C6F1-43F5-B56D-3BA90B0B7CB0}" type="pres">
      <dgm:prSet presAssocID="{EDC05731-31F0-440D-866D-61DF4B65BAC2}" presName="childTextVisible" presStyleLbl="bgAccFollowNode1" presStyleIdx="0" presStyleCnt="3" custScaleY="2683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BCB9BE6-EA27-419D-A961-ABD6A9ABB456}" type="pres">
      <dgm:prSet presAssocID="{EDC05731-31F0-440D-866D-61DF4B65BAC2}" presName="childTextHidden" presStyleLbl="bgAccFollowNode1" presStyleIdx="0" presStyleCnt="3"/>
      <dgm:spPr/>
      <dgm:t>
        <a:bodyPr/>
        <a:lstStyle/>
        <a:p>
          <a:endParaRPr lang="es-AR"/>
        </a:p>
      </dgm:t>
    </dgm:pt>
    <dgm:pt modelId="{A4E2B1EF-A264-4CF8-B571-EFD51A7C808E}" type="pres">
      <dgm:prSet presAssocID="{EDC05731-31F0-440D-866D-61DF4B65BAC2}" presName="parentText" presStyleLbl="node1" presStyleIdx="0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9C18E4-B05A-4C6B-81BE-590F22CBEB9D}" type="pres">
      <dgm:prSet presAssocID="{EDC05731-31F0-440D-866D-61DF4B65BAC2}" presName="aSpace" presStyleCnt="0"/>
      <dgm:spPr/>
    </dgm:pt>
    <dgm:pt modelId="{A6BEEFD0-5F63-4974-ACF8-F5CE09CFB543}" type="pres">
      <dgm:prSet presAssocID="{306DED2F-D599-436F-8E71-B54A20AEFD17}" presName="compNode" presStyleCnt="0"/>
      <dgm:spPr/>
    </dgm:pt>
    <dgm:pt modelId="{0B5EC551-D7EB-4ED8-B57A-B2EE08E5ABC6}" type="pres">
      <dgm:prSet presAssocID="{306DED2F-D599-436F-8E71-B54A20AEFD17}" presName="noGeometry" presStyleCnt="0"/>
      <dgm:spPr/>
    </dgm:pt>
    <dgm:pt modelId="{5AA64DAC-7340-413F-8FA5-17228E4E5FD1}" type="pres">
      <dgm:prSet presAssocID="{306DED2F-D599-436F-8E71-B54A20AEFD17}" presName="childTextVisible" presStyleLbl="bgAccFollowNode1" presStyleIdx="1" presStyleCnt="3" custScaleY="26427" custLinFactNeighborX="293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489EA9-C2F9-4B1C-9F10-9034082FA0AA}" type="pres">
      <dgm:prSet presAssocID="{306DED2F-D599-436F-8E71-B54A20AEFD17}" presName="childTextHidden" presStyleLbl="bgAccFollowNode1" presStyleIdx="1" presStyleCnt="3"/>
      <dgm:spPr/>
      <dgm:t>
        <a:bodyPr/>
        <a:lstStyle/>
        <a:p>
          <a:endParaRPr lang="es-AR"/>
        </a:p>
      </dgm:t>
    </dgm:pt>
    <dgm:pt modelId="{419D3F3F-0B53-4265-A5DD-0208F64237FC}" type="pres">
      <dgm:prSet presAssocID="{306DED2F-D599-436F-8E71-B54A20AEFD17}" presName="parentText" presStyleLbl="node1" presStyleIdx="1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B28971-2336-4783-A6DD-D71FC301E0D4}" type="pres">
      <dgm:prSet presAssocID="{306DED2F-D599-436F-8E71-B54A20AEFD17}" presName="aSpace" presStyleCnt="0"/>
      <dgm:spPr/>
    </dgm:pt>
    <dgm:pt modelId="{55D698A0-0AEF-4E7A-B7DA-00B1E5481EAA}" type="pres">
      <dgm:prSet presAssocID="{3A198FF6-1DAF-44D1-8976-1B6DD9818590}" presName="compNode" presStyleCnt="0"/>
      <dgm:spPr/>
    </dgm:pt>
    <dgm:pt modelId="{66DC49F7-9668-4FC7-B93D-B4B62FC5BAEB}" type="pres">
      <dgm:prSet presAssocID="{3A198FF6-1DAF-44D1-8976-1B6DD9818590}" presName="noGeometry" presStyleCnt="0"/>
      <dgm:spPr/>
    </dgm:pt>
    <dgm:pt modelId="{5B6FE8D1-0EEB-4171-A39F-744BE4236089}" type="pres">
      <dgm:prSet presAssocID="{3A198FF6-1DAF-44D1-8976-1B6DD9818590}" presName="childTextVisible" presStyleLbl="bgAccFollowNode1" presStyleIdx="2" presStyleCnt="3" custFlipVert="0" custFlipHor="1" custScaleX="59792" custScaleY="170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511514-A800-427B-BD0A-C3128C5A9526}" type="pres">
      <dgm:prSet presAssocID="{3A198FF6-1DAF-44D1-8976-1B6DD9818590}" presName="childTextHidden" presStyleLbl="bgAccFollowNode1" presStyleIdx="2" presStyleCnt="3"/>
      <dgm:spPr/>
    </dgm:pt>
    <dgm:pt modelId="{6F1B16D6-29F0-48A3-A5A0-0C7AD83CB3B5}" type="pres">
      <dgm:prSet presAssocID="{3A198FF6-1DAF-44D1-8976-1B6DD9818590}" presName="parentText" presStyleLbl="node1" presStyleIdx="2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876A579-77EB-404A-A54C-A3FA8940B14B}" srcId="{EDC05731-31F0-440D-866D-61DF4B65BAC2}" destId="{84468C7A-4FA4-4C88-A418-5907281481C5}" srcOrd="0" destOrd="0" parTransId="{33044A87-E88B-4949-88F2-97CCC7B28B5C}" sibTransId="{F5C093B1-C026-41BE-8B9E-40114C0C50F4}"/>
    <dgm:cxn modelId="{9FC78C5B-0D3E-4D56-8B32-2DE7DBD79C37}" type="presOf" srcId="{1C9C53D2-9605-4DA7-B01A-FE829E432C7E}" destId="{1904E908-762C-41A1-998F-DCD765D06B6F}" srcOrd="0" destOrd="0" presId="urn:microsoft.com/office/officeart/2005/8/layout/hProcess6"/>
    <dgm:cxn modelId="{EE86338B-DF65-40E2-A4FD-6A90C35D4727}" type="presOf" srcId="{306DED2F-D599-436F-8E71-B54A20AEFD17}" destId="{419D3F3F-0B53-4265-A5DD-0208F64237FC}" srcOrd="0" destOrd="0" presId="urn:microsoft.com/office/officeart/2005/8/layout/hProcess6"/>
    <dgm:cxn modelId="{23CE0553-965E-4915-8A9B-B3680A192620}" srcId="{1C9C53D2-9605-4DA7-B01A-FE829E432C7E}" destId="{EDC05731-31F0-440D-866D-61DF4B65BAC2}" srcOrd="0" destOrd="0" parTransId="{BA532636-C0B3-49EE-9B23-AF3E5700E63B}" sibTransId="{41DE5111-334F-4C0D-8CFE-B9978EE1105B}"/>
    <dgm:cxn modelId="{C69898D9-CC35-4C92-9A19-778B8175EF61}" srcId="{306DED2F-D599-436F-8E71-B54A20AEFD17}" destId="{BC1DF8C5-0EB0-4BA7-9BDB-64C831D745E8}" srcOrd="0" destOrd="0" parTransId="{8A04ECCA-E347-4392-A897-D20820E401DB}" sibTransId="{9E9C924D-42FA-474A-93A7-6A4B82FE4753}"/>
    <dgm:cxn modelId="{165730D4-36D0-4AC2-9EB4-0BB6D04AD748}" type="presOf" srcId="{BC1DF8C5-0EB0-4BA7-9BDB-64C831D745E8}" destId="{5AA64DAC-7340-413F-8FA5-17228E4E5FD1}" srcOrd="0" destOrd="0" presId="urn:microsoft.com/office/officeart/2005/8/layout/hProcess6"/>
    <dgm:cxn modelId="{51CFC9DB-5B75-44B7-802B-1546F926B27E}" type="presOf" srcId="{EDC05731-31F0-440D-866D-61DF4B65BAC2}" destId="{A4E2B1EF-A264-4CF8-B571-EFD51A7C808E}" srcOrd="0" destOrd="0" presId="urn:microsoft.com/office/officeart/2005/8/layout/hProcess6"/>
    <dgm:cxn modelId="{F0BB9F2E-53C6-4ABD-8971-DC1CA6960EC2}" type="presOf" srcId="{3A198FF6-1DAF-44D1-8976-1B6DD9818590}" destId="{6F1B16D6-29F0-48A3-A5A0-0C7AD83CB3B5}" srcOrd="0" destOrd="0" presId="urn:microsoft.com/office/officeart/2005/8/layout/hProcess6"/>
    <dgm:cxn modelId="{448932D5-299F-4898-9E14-917A97E48009}" type="presOf" srcId="{84468C7A-4FA4-4C88-A418-5907281481C5}" destId="{FBCB9BE6-EA27-419D-A961-ABD6A9ABB456}" srcOrd="1" destOrd="0" presId="urn:microsoft.com/office/officeart/2005/8/layout/hProcess6"/>
    <dgm:cxn modelId="{8373BDCA-DEB2-4987-AFB6-9373091765F3}" srcId="{1C9C53D2-9605-4DA7-B01A-FE829E432C7E}" destId="{306DED2F-D599-436F-8E71-B54A20AEFD17}" srcOrd="1" destOrd="0" parTransId="{02D9A862-E1CE-4E18-B52A-50F9190E1E26}" sibTransId="{F8C663FF-2A7B-47ED-9EAC-3786D6E2BB9D}"/>
    <dgm:cxn modelId="{8D2FB1B9-554D-44C4-8FEB-0AED0ACB33D1}" type="presOf" srcId="{84468C7A-4FA4-4C88-A418-5907281481C5}" destId="{9A616FF2-C6F1-43F5-B56D-3BA90B0B7CB0}" srcOrd="0" destOrd="0" presId="urn:microsoft.com/office/officeart/2005/8/layout/hProcess6"/>
    <dgm:cxn modelId="{DCDEE762-C14E-469C-8D4D-8791A04316F5}" type="presOf" srcId="{BC1DF8C5-0EB0-4BA7-9BDB-64C831D745E8}" destId="{60489EA9-C2F9-4B1C-9F10-9034082FA0AA}" srcOrd="1" destOrd="0" presId="urn:microsoft.com/office/officeart/2005/8/layout/hProcess6"/>
    <dgm:cxn modelId="{7C6E0AA4-52ED-414C-9126-164DEA6F7BB4}" srcId="{1C9C53D2-9605-4DA7-B01A-FE829E432C7E}" destId="{3A198FF6-1DAF-44D1-8976-1B6DD9818590}" srcOrd="2" destOrd="0" parTransId="{66827BC3-E11B-49B5-A4FC-EBCDA684059A}" sibTransId="{6DCB38D6-D013-43F2-8A2A-CFF2408FB4C7}"/>
    <dgm:cxn modelId="{E999BE37-424F-4798-946C-FF2435BA73C6}" type="presParOf" srcId="{1904E908-762C-41A1-998F-DCD765D06B6F}" destId="{5D37EFA4-9E30-43B5-B803-4DF51F799A90}" srcOrd="0" destOrd="0" presId="urn:microsoft.com/office/officeart/2005/8/layout/hProcess6"/>
    <dgm:cxn modelId="{874BC0E8-DB15-4FB4-91F7-41E73604D736}" type="presParOf" srcId="{5D37EFA4-9E30-43B5-B803-4DF51F799A90}" destId="{B939F593-E0A6-479C-A207-4519C94F279E}" srcOrd="0" destOrd="0" presId="urn:microsoft.com/office/officeart/2005/8/layout/hProcess6"/>
    <dgm:cxn modelId="{048C55B0-628C-4E50-94B7-9608622550CD}" type="presParOf" srcId="{5D37EFA4-9E30-43B5-B803-4DF51F799A90}" destId="{9A616FF2-C6F1-43F5-B56D-3BA90B0B7CB0}" srcOrd="1" destOrd="0" presId="urn:microsoft.com/office/officeart/2005/8/layout/hProcess6"/>
    <dgm:cxn modelId="{2CD8D8A3-E002-4C8F-9CC1-F73119DE9352}" type="presParOf" srcId="{5D37EFA4-9E30-43B5-B803-4DF51F799A90}" destId="{FBCB9BE6-EA27-419D-A961-ABD6A9ABB456}" srcOrd="2" destOrd="0" presId="urn:microsoft.com/office/officeart/2005/8/layout/hProcess6"/>
    <dgm:cxn modelId="{F6390793-EA7E-4B39-8A92-853F9FA56938}" type="presParOf" srcId="{5D37EFA4-9E30-43B5-B803-4DF51F799A90}" destId="{A4E2B1EF-A264-4CF8-B571-EFD51A7C808E}" srcOrd="3" destOrd="0" presId="urn:microsoft.com/office/officeart/2005/8/layout/hProcess6"/>
    <dgm:cxn modelId="{7A446A39-F952-4631-9DE9-2D18347DFD42}" type="presParOf" srcId="{1904E908-762C-41A1-998F-DCD765D06B6F}" destId="{699C18E4-B05A-4C6B-81BE-590F22CBEB9D}" srcOrd="1" destOrd="0" presId="urn:microsoft.com/office/officeart/2005/8/layout/hProcess6"/>
    <dgm:cxn modelId="{DEC6C739-3F28-4E46-9438-CF9144C0394F}" type="presParOf" srcId="{1904E908-762C-41A1-998F-DCD765D06B6F}" destId="{A6BEEFD0-5F63-4974-ACF8-F5CE09CFB543}" srcOrd="2" destOrd="0" presId="urn:microsoft.com/office/officeart/2005/8/layout/hProcess6"/>
    <dgm:cxn modelId="{2B305DC5-C01B-40DC-911E-3F001A10A629}" type="presParOf" srcId="{A6BEEFD0-5F63-4974-ACF8-F5CE09CFB543}" destId="{0B5EC551-D7EB-4ED8-B57A-B2EE08E5ABC6}" srcOrd="0" destOrd="0" presId="urn:microsoft.com/office/officeart/2005/8/layout/hProcess6"/>
    <dgm:cxn modelId="{7A88079B-33F2-4C59-9977-9E90A7C63A41}" type="presParOf" srcId="{A6BEEFD0-5F63-4974-ACF8-F5CE09CFB543}" destId="{5AA64DAC-7340-413F-8FA5-17228E4E5FD1}" srcOrd="1" destOrd="0" presId="urn:microsoft.com/office/officeart/2005/8/layout/hProcess6"/>
    <dgm:cxn modelId="{ABDF23F8-AA2A-41BD-B64E-C7162B51A72E}" type="presParOf" srcId="{A6BEEFD0-5F63-4974-ACF8-F5CE09CFB543}" destId="{60489EA9-C2F9-4B1C-9F10-9034082FA0AA}" srcOrd="2" destOrd="0" presId="urn:microsoft.com/office/officeart/2005/8/layout/hProcess6"/>
    <dgm:cxn modelId="{771D7BDA-70BB-41DA-A65C-2041FC9E6090}" type="presParOf" srcId="{A6BEEFD0-5F63-4974-ACF8-F5CE09CFB543}" destId="{419D3F3F-0B53-4265-A5DD-0208F64237FC}" srcOrd="3" destOrd="0" presId="urn:microsoft.com/office/officeart/2005/8/layout/hProcess6"/>
    <dgm:cxn modelId="{E6CE3A6C-C00E-4BE4-B584-5918B6842F29}" type="presParOf" srcId="{1904E908-762C-41A1-998F-DCD765D06B6F}" destId="{F9B28971-2336-4783-A6DD-D71FC301E0D4}" srcOrd="3" destOrd="0" presId="urn:microsoft.com/office/officeart/2005/8/layout/hProcess6"/>
    <dgm:cxn modelId="{524CC756-4BF7-4196-A179-718D2FD7DBBB}" type="presParOf" srcId="{1904E908-762C-41A1-998F-DCD765D06B6F}" destId="{55D698A0-0AEF-4E7A-B7DA-00B1E5481EAA}" srcOrd="4" destOrd="0" presId="urn:microsoft.com/office/officeart/2005/8/layout/hProcess6"/>
    <dgm:cxn modelId="{0E0857AB-DD5B-49F9-97A1-5C54D0DA93E3}" type="presParOf" srcId="{55D698A0-0AEF-4E7A-B7DA-00B1E5481EAA}" destId="{66DC49F7-9668-4FC7-B93D-B4B62FC5BAEB}" srcOrd="0" destOrd="0" presId="urn:microsoft.com/office/officeart/2005/8/layout/hProcess6"/>
    <dgm:cxn modelId="{7160A534-AB6A-4BDD-9EC8-3408ADE2D7CF}" type="presParOf" srcId="{55D698A0-0AEF-4E7A-B7DA-00B1E5481EAA}" destId="{5B6FE8D1-0EEB-4171-A39F-744BE4236089}" srcOrd="1" destOrd="0" presId="urn:microsoft.com/office/officeart/2005/8/layout/hProcess6"/>
    <dgm:cxn modelId="{9B5F12DB-AF67-4439-8D4E-0CD821E517ED}" type="presParOf" srcId="{55D698A0-0AEF-4E7A-B7DA-00B1E5481EAA}" destId="{7F511514-A800-427B-BD0A-C3128C5A9526}" srcOrd="2" destOrd="0" presId="urn:microsoft.com/office/officeart/2005/8/layout/hProcess6"/>
    <dgm:cxn modelId="{CA99B811-D3D8-4644-80B4-DCB66C6C0F72}" type="presParOf" srcId="{55D698A0-0AEF-4E7A-B7DA-00B1E5481EAA}" destId="{6F1B16D6-29F0-48A3-A5A0-0C7AD83CB3B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C53D2-9605-4DA7-B01A-FE829E432C7E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C05731-31F0-440D-866D-61DF4B65BAC2}">
      <dgm:prSet phldrT="[Texto]"/>
      <dgm:spPr/>
      <dgm:t>
        <a:bodyPr/>
        <a:lstStyle/>
        <a:p>
          <a:r>
            <a:rPr lang="es-ES_tradnl" dirty="0" smtClean="0"/>
            <a:t>Entrada</a:t>
          </a:r>
          <a:endParaRPr lang="es-AR" dirty="0"/>
        </a:p>
      </dgm:t>
    </dgm:pt>
    <dgm:pt modelId="{BA532636-C0B3-49EE-9B23-AF3E5700E63B}" type="parTrans" cxnId="{23CE0553-965E-4915-8A9B-B3680A192620}">
      <dgm:prSet/>
      <dgm:spPr/>
      <dgm:t>
        <a:bodyPr/>
        <a:lstStyle/>
        <a:p>
          <a:endParaRPr lang="es-AR"/>
        </a:p>
      </dgm:t>
    </dgm:pt>
    <dgm:pt modelId="{41DE5111-334F-4C0D-8CFE-B9978EE1105B}" type="sibTrans" cxnId="{23CE0553-965E-4915-8A9B-B3680A192620}">
      <dgm:prSet/>
      <dgm:spPr/>
      <dgm:t>
        <a:bodyPr/>
        <a:lstStyle/>
        <a:p>
          <a:endParaRPr lang="es-AR"/>
        </a:p>
      </dgm:t>
    </dgm:pt>
    <dgm:pt modelId="{84468C7A-4FA4-4C88-A418-5907281481C5}">
      <dgm:prSet phldrT="[Texto]" custT="1"/>
      <dgm:spPr/>
      <dgm:t>
        <a:bodyPr/>
        <a:lstStyle/>
        <a:p>
          <a:r>
            <a:rPr lang="es-ES_tradnl" sz="2400" dirty="0" smtClean="0"/>
            <a:t>FE</a:t>
          </a:r>
          <a:endParaRPr lang="es-AR" sz="2400" dirty="0"/>
        </a:p>
      </dgm:t>
    </dgm:pt>
    <dgm:pt modelId="{33044A87-E88B-4949-88F2-97CCC7B28B5C}" type="parTrans" cxnId="{7876A579-77EB-404A-A54C-A3FA8940B14B}">
      <dgm:prSet/>
      <dgm:spPr/>
      <dgm:t>
        <a:bodyPr/>
        <a:lstStyle/>
        <a:p>
          <a:endParaRPr lang="es-AR"/>
        </a:p>
      </dgm:t>
    </dgm:pt>
    <dgm:pt modelId="{F5C093B1-C026-41BE-8B9E-40114C0C50F4}" type="sibTrans" cxnId="{7876A579-77EB-404A-A54C-A3FA8940B14B}">
      <dgm:prSet/>
      <dgm:spPr/>
      <dgm:t>
        <a:bodyPr/>
        <a:lstStyle/>
        <a:p>
          <a:endParaRPr lang="es-AR"/>
        </a:p>
      </dgm:t>
    </dgm:pt>
    <dgm:pt modelId="{306DED2F-D599-436F-8E71-B54A20AEFD17}">
      <dgm:prSet phldrT="[Texto]"/>
      <dgm:spPr/>
      <dgm:t>
        <a:bodyPr/>
        <a:lstStyle/>
        <a:p>
          <a:r>
            <a:rPr lang="es-ES_tradnl" dirty="0" err="1" smtClean="0"/>
            <a:t>Features</a:t>
          </a:r>
          <a:endParaRPr lang="es-AR" dirty="0"/>
        </a:p>
      </dgm:t>
    </dgm:pt>
    <dgm:pt modelId="{02D9A862-E1CE-4E18-B52A-50F9190E1E26}" type="parTrans" cxnId="{8373BDCA-DEB2-4987-AFB6-9373091765F3}">
      <dgm:prSet/>
      <dgm:spPr/>
      <dgm:t>
        <a:bodyPr/>
        <a:lstStyle/>
        <a:p>
          <a:endParaRPr lang="es-AR"/>
        </a:p>
      </dgm:t>
    </dgm:pt>
    <dgm:pt modelId="{F8C663FF-2A7B-47ED-9EAC-3786D6E2BB9D}" type="sibTrans" cxnId="{8373BDCA-DEB2-4987-AFB6-9373091765F3}">
      <dgm:prSet/>
      <dgm:spPr/>
      <dgm:t>
        <a:bodyPr/>
        <a:lstStyle/>
        <a:p>
          <a:endParaRPr lang="es-AR"/>
        </a:p>
      </dgm:t>
    </dgm:pt>
    <dgm:pt modelId="{BC1DF8C5-0EB0-4BA7-9BDB-64C831D745E8}">
      <dgm:prSet phldrT="[Texto]"/>
      <dgm:spPr/>
      <dgm:t>
        <a:bodyPr/>
        <a:lstStyle/>
        <a:p>
          <a:r>
            <a:rPr lang="es-ES_tradnl" dirty="0" smtClean="0"/>
            <a:t>Clasificador</a:t>
          </a:r>
          <a:endParaRPr lang="es-AR" dirty="0"/>
        </a:p>
      </dgm:t>
    </dgm:pt>
    <dgm:pt modelId="{8A04ECCA-E347-4392-A897-D20820E401DB}" type="parTrans" cxnId="{C69898D9-CC35-4C92-9A19-778B8175EF61}">
      <dgm:prSet/>
      <dgm:spPr/>
      <dgm:t>
        <a:bodyPr/>
        <a:lstStyle/>
        <a:p>
          <a:endParaRPr lang="es-AR"/>
        </a:p>
      </dgm:t>
    </dgm:pt>
    <dgm:pt modelId="{9E9C924D-42FA-474A-93A7-6A4B82FE4753}" type="sibTrans" cxnId="{C69898D9-CC35-4C92-9A19-778B8175EF61}">
      <dgm:prSet/>
      <dgm:spPr/>
      <dgm:t>
        <a:bodyPr/>
        <a:lstStyle/>
        <a:p>
          <a:endParaRPr lang="es-AR"/>
        </a:p>
      </dgm:t>
    </dgm:pt>
    <dgm:pt modelId="{3A198FF6-1DAF-44D1-8976-1B6DD9818590}">
      <dgm:prSet phldrT="[Texto]"/>
      <dgm:spPr/>
      <dgm:t>
        <a:bodyPr/>
        <a:lstStyle/>
        <a:p>
          <a:r>
            <a:rPr lang="es-ES_tradnl" dirty="0" smtClean="0"/>
            <a:t>Salida</a:t>
          </a:r>
          <a:br>
            <a:rPr lang="es-ES_tradnl" dirty="0" smtClean="0"/>
          </a:br>
          <a:r>
            <a:rPr lang="es-ES_tradnl" dirty="0" smtClean="0"/>
            <a:t>(Clase)</a:t>
          </a:r>
          <a:endParaRPr lang="es-AR" dirty="0"/>
        </a:p>
      </dgm:t>
    </dgm:pt>
    <dgm:pt modelId="{66827BC3-E11B-49B5-A4FC-EBCDA684059A}" type="parTrans" cxnId="{7C6E0AA4-52ED-414C-9126-164DEA6F7BB4}">
      <dgm:prSet/>
      <dgm:spPr/>
      <dgm:t>
        <a:bodyPr/>
        <a:lstStyle/>
        <a:p>
          <a:endParaRPr lang="es-AR"/>
        </a:p>
      </dgm:t>
    </dgm:pt>
    <dgm:pt modelId="{6DCB38D6-D013-43F2-8A2A-CFF2408FB4C7}" type="sibTrans" cxnId="{7C6E0AA4-52ED-414C-9126-164DEA6F7BB4}">
      <dgm:prSet/>
      <dgm:spPr/>
      <dgm:t>
        <a:bodyPr/>
        <a:lstStyle/>
        <a:p>
          <a:endParaRPr lang="es-AR"/>
        </a:p>
      </dgm:t>
    </dgm:pt>
    <dgm:pt modelId="{1904E908-762C-41A1-998F-DCD765D06B6F}" type="pres">
      <dgm:prSet presAssocID="{1C9C53D2-9605-4DA7-B01A-FE829E432C7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D37EFA4-9E30-43B5-B803-4DF51F799A90}" type="pres">
      <dgm:prSet presAssocID="{EDC05731-31F0-440D-866D-61DF4B65BAC2}" presName="compNode" presStyleCnt="0"/>
      <dgm:spPr/>
    </dgm:pt>
    <dgm:pt modelId="{B939F593-E0A6-479C-A207-4519C94F279E}" type="pres">
      <dgm:prSet presAssocID="{EDC05731-31F0-440D-866D-61DF4B65BAC2}" presName="noGeometry" presStyleCnt="0"/>
      <dgm:spPr/>
    </dgm:pt>
    <dgm:pt modelId="{9A616FF2-C6F1-43F5-B56D-3BA90B0B7CB0}" type="pres">
      <dgm:prSet presAssocID="{EDC05731-31F0-440D-866D-61DF4B65BAC2}" presName="childTextVisible" presStyleLbl="bgAccFollowNode1" presStyleIdx="0" presStyleCnt="3" custScaleY="2683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BCB9BE6-EA27-419D-A961-ABD6A9ABB456}" type="pres">
      <dgm:prSet presAssocID="{EDC05731-31F0-440D-866D-61DF4B65BAC2}" presName="childTextHidden" presStyleLbl="bgAccFollowNode1" presStyleIdx="0" presStyleCnt="3"/>
      <dgm:spPr/>
      <dgm:t>
        <a:bodyPr/>
        <a:lstStyle/>
        <a:p>
          <a:endParaRPr lang="es-AR"/>
        </a:p>
      </dgm:t>
    </dgm:pt>
    <dgm:pt modelId="{A4E2B1EF-A264-4CF8-B571-EFD51A7C808E}" type="pres">
      <dgm:prSet presAssocID="{EDC05731-31F0-440D-866D-61DF4B65BAC2}" presName="parentText" presStyleLbl="node1" presStyleIdx="0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9C18E4-B05A-4C6B-81BE-590F22CBEB9D}" type="pres">
      <dgm:prSet presAssocID="{EDC05731-31F0-440D-866D-61DF4B65BAC2}" presName="aSpace" presStyleCnt="0"/>
      <dgm:spPr/>
    </dgm:pt>
    <dgm:pt modelId="{A6BEEFD0-5F63-4974-ACF8-F5CE09CFB543}" type="pres">
      <dgm:prSet presAssocID="{306DED2F-D599-436F-8E71-B54A20AEFD17}" presName="compNode" presStyleCnt="0"/>
      <dgm:spPr/>
    </dgm:pt>
    <dgm:pt modelId="{0B5EC551-D7EB-4ED8-B57A-B2EE08E5ABC6}" type="pres">
      <dgm:prSet presAssocID="{306DED2F-D599-436F-8E71-B54A20AEFD17}" presName="noGeometry" presStyleCnt="0"/>
      <dgm:spPr/>
    </dgm:pt>
    <dgm:pt modelId="{5AA64DAC-7340-413F-8FA5-17228E4E5FD1}" type="pres">
      <dgm:prSet presAssocID="{306DED2F-D599-436F-8E71-B54A20AEFD17}" presName="childTextVisible" presStyleLbl="bgAccFollowNode1" presStyleIdx="1" presStyleCnt="3" custScaleY="26427" custLinFactNeighborX="293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489EA9-C2F9-4B1C-9F10-9034082FA0AA}" type="pres">
      <dgm:prSet presAssocID="{306DED2F-D599-436F-8E71-B54A20AEFD17}" presName="childTextHidden" presStyleLbl="bgAccFollowNode1" presStyleIdx="1" presStyleCnt="3"/>
      <dgm:spPr/>
      <dgm:t>
        <a:bodyPr/>
        <a:lstStyle/>
        <a:p>
          <a:endParaRPr lang="es-AR"/>
        </a:p>
      </dgm:t>
    </dgm:pt>
    <dgm:pt modelId="{419D3F3F-0B53-4265-A5DD-0208F64237FC}" type="pres">
      <dgm:prSet presAssocID="{306DED2F-D599-436F-8E71-B54A20AEFD17}" presName="parentText" presStyleLbl="node1" presStyleIdx="1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B28971-2336-4783-A6DD-D71FC301E0D4}" type="pres">
      <dgm:prSet presAssocID="{306DED2F-D599-436F-8E71-B54A20AEFD17}" presName="aSpace" presStyleCnt="0"/>
      <dgm:spPr/>
    </dgm:pt>
    <dgm:pt modelId="{55D698A0-0AEF-4E7A-B7DA-00B1E5481EAA}" type="pres">
      <dgm:prSet presAssocID="{3A198FF6-1DAF-44D1-8976-1B6DD9818590}" presName="compNode" presStyleCnt="0"/>
      <dgm:spPr/>
    </dgm:pt>
    <dgm:pt modelId="{66DC49F7-9668-4FC7-B93D-B4B62FC5BAEB}" type="pres">
      <dgm:prSet presAssocID="{3A198FF6-1DAF-44D1-8976-1B6DD9818590}" presName="noGeometry" presStyleCnt="0"/>
      <dgm:spPr/>
    </dgm:pt>
    <dgm:pt modelId="{5B6FE8D1-0EEB-4171-A39F-744BE4236089}" type="pres">
      <dgm:prSet presAssocID="{3A198FF6-1DAF-44D1-8976-1B6DD9818590}" presName="childTextVisible" presStyleLbl="bgAccFollowNode1" presStyleIdx="2" presStyleCnt="3" custFlipVert="0" custFlipHor="1" custScaleX="59792" custScaleY="170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511514-A800-427B-BD0A-C3128C5A9526}" type="pres">
      <dgm:prSet presAssocID="{3A198FF6-1DAF-44D1-8976-1B6DD9818590}" presName="childTextHidden" presStyleLbl="bgAccFollowNode1" presStyleIdx="2" presStyleCnt="3"/>
      <dgm:spPr/>
    </dgm:pt>
    <dgm:pt modelId="{6F1B16D6-29F0-48A3-A5A0-0C7AD83CB3B5}" type="pres">
      <dgm:prSet presAssocID="{3A198FF6-1DAF-44D1-8976-1B6DD9818590}" presName="parentText" presStyleLbl="node1" presStyleIdx="2" presStyleCnt="3" custScaleX="115224" custScaleY="11677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876A579-77EB-404A-A54C-A3FA8940B14B}" srcId="{EDC05731-31F0-440D-866D-61DF4B65BAC2}" destId="{84468C7A-4FA4-4C88-A418-5907281481C5}" srcOrd="0" destOrd="0" parTransId="{33044A87-E88B-4949-88F2-97CCC7B28B5C}" sibTransId="{F5C093B1-C026-41BE-8B9E-40114C0C50F4}"/>
    <dgm:cxn modelId="{23CE0553-965E-4915-8A9B-B3680A192620}" srcId="{1C9C53D2-9605-4DA7-B01A-FE829E432C7E}" destId="{EDC05731-31F0-440D-866D-61DF4B65BAC2}" srcOrd="0" destOrd="0" parTransId="{BA532636-C0B3-49EE-9B23-AF3E5700E63B}" sibTransId="{41DE5111-334F-4C0D-8CFE-B9978EE1105B}"/>
    <dgm:cxn modelId="{C69898D9-CC35-4C92-9A19-778B8175EF61}" srcId="{306DED2F-D599-436F-8E71-B54A20AEFD17}" destId="{BC1DF8C5-0EB0-4BA7-9BDB-64C831D745E8}" srcOrd="0" destOrd="0" parTransId="{8A04ECCA-E347-4392-A897-D20820E401DB}" sibTransId="{9E9C924D-42FA-474A-93A7-6A4B82FE4753}"/>
    <dgm:cxn modelId="{1F95037E-DC66-4889-98C5-27DB11AC0588}" type="presOf" srcId="{306DED2F-D599-436F-8E71-B54A20AEFD17}" destId="{419D3F3F-0B53-4265-A5DD-0208F64237FC}" srcOrd="0" destOrd="0" presId="urn:microsoft.com/office/officeart/2005/8/layout/hProcess6"/>
    <dgm:cxn modelId="{3752340D-4E06-4F29-8935-9A303CDA9E6A}" type="presOf" srcId="{BC1DF8C5-0EB0-4BA7-9BDB-64C831D745E8}" destId="{60489EA9-C2F9-4B1C-9F10-9034082FA0AA}" srcOrd="1" destOrd="0" presId="urn:microsoft.com/office/officeart/2005/8/layout/hProcess6"/>
    <dgm:cxn modelId="{A0CC7717-BD51-43C5-A750-09F29734BAE8}" type="presOf" srcId="{84468C7A-4FA4-4C88-A418-5907281481C5}" destId="{9A616FF2-C6F1-43F5-B56D-3BA90B0B7CB0}" srcOrd="0" destOrd="0" presId="urn:microsoft.com/office/officeart/2005/8/layout/hProcess6"/>
    <dgm:cxn modelId="{7092A8DD-6FD5-443D-81D7-F704EB478502}" type="presOf" srcId="{84468C7A-4FA4-4C88-A418-5907281481C5}" destId="{FBCB9BE6-EA27-419D-A961-ABD6A9ABB456}" srcOrd="1" destOrd="0" presId="urn:microsoft.com/office/officeart/2005/8/layout/hProcess6"/>
    <dgm:cxn modelId="{0ECE06D8-442A-4FBF-99C4-BEC430921084}" type="presOf" srcId="{EDC05731-31F0-440D-866D-61DF4B65BAC2}" destId="{A4E2B1EF-A264-4CF8-B571-EFD51A7C808E}" srcOrd="0" destOrd="0" presId="urn:microsoft.com/office/officeart/2005/8/layout/hProcess6"/>
    <dgm:cxn modelId="{8373BDCA-DEB2-4987-AFB6-9373091765F3}" srcId="{1C9C53D2-9605-4DA7-B01A-FE829E432C7E}" destId="{306DED2F-D599-436F-8E71-B54A20AEFD17}" srcOrd="1" destOrd="0" parTransId="{02D9A862-E1CE-4E18-B52A-50F9190E1E26}" sibTransId="{F8C663FF-2A7B-47ED-9EAC-3786D6E2BB9D}"/>
    <dgm:cxn modelId="{66827FF9-2C68-4760-81B8-288648D5C3A7}" type="presOf" srcId="{BC1DF8C5-0EB0-4BA7-9BDB-64C831D745E8}" destId="{5AA64DAC-7340-413F-8FA5-17228E4E5FD1}" srcOrd="0" destOrd="0" presId="urn:microsoft.com/office/officeart/2005/8/layout/hProcess6"/>
    <dgm:cxn modelId="{6A18562A-F6F8-4E35-9579-C40D05272135}" type="presOf" srcId="{3A198FF6-1DAF-44D1-8976-1B6DD9818590}" destId="{6F1B16D6-29F0-48A3-A5A0-0C7AD83CB3B5}" srcOrd="0" destOrd="0" presId="urn:microsoft.com/office/officeart/2005/8/layout/hProcess6"/>
    <dgm:cxn modelId="{7C6E0AA4-52ED-414C-9126-164DEA6F7BB4}" srcId="{1C9C53D2-9605-4DA7-B01A-FE829E432C7E}" destId="{3A198FF6-1DAF-44D1-8976-1B6DD9818590}" srcOrd="2" destOrd="0" parTransId="{66827BC3-E11B-49B5-A4FC-EBCDA684059A}" sibTransId="{6DCB38D6-D013-43F2-8A2A-CFF2408FB4C7}"/>
    <dgm:cxn modelId="{E74DC56E-F716-4DEF-894B-B1BD6D70762C}" type="presOf" srcId="{1C9C53D2-9605-4DA7-B01A-FE829E432C7E}" destId="{1904E908-762C-41A1-998F-DCD765D06B6F}" srcOrd="0" destOrd="0" presId="urn:microsoft.com/office/officeart/2005/8/layout/hProcess6"/>
    <dgm:cxn modelId="{EEF09196-BB4C-481D-A2BC-4796378E88D3}" type="presParOf" srcId="{1904E908-762C-41A1-998F-DCD765D06B6F}" destId="{5D37EFA4-9E30-43B5-B803-4DF51F799A90}" srcOrd="0" destOrd="0" presId="urn:microsoft.com/office/officeart/2005/8/layout/hProcess6"/>
    <dgm:cxn modelId="{FCB00DCB-8FE8-4826-9824-4D26469D28BD}" type="presParOf" srcId="{5D37EFA4-9E30-43B5-B803-4DF51F799A90}" destId="{B939F593-E0A6-479C-A207-4519C94F279E}" srcOrd="0" destOrd="0" presId="urn:microsoft.com/office/officeart/2005/8/layout/hProcess6"/>
    <dgm:cxn modelId="{59E5FADB-2EFB-460F-8900-65B5FDD898A3}" type="presParOf" srcId="{5D37EFA4-9E30-43B5-B803-4DF51F799A90}" destId="{9A616FF2-C6F1-43F5-B56D-3BA90B0B7CB0}" srcOrd="1" destOrd="0" presId="urn:microsoft.com/office/officeart/2005/8/layout/hProcess6"/>
    <dgm:cxn modelId="{8C0E3AF7-AF03-4600-BCA2-5E9DCE58DCA2}" type="presParOf" srcId="{5D37EFA4-9E30-43B5-B803-4DF51F799A90}" destId="{FBCB9BE6-EA27-419D-A961-ABD6A9ABB456}" srcOrd="2" destOrd="0" presId="urn:microsoft.com/office/officeart/2005/8/layout/hProcess6"/>
    <dgm:cxn modelId="{E17C1FAA-F373-478F-884C-9222D744DFA2}" type="presParOf" srcId="{5D37EFA4-9E30-43B5-B803-4DF51F799A90}" destId="{A4E2B1EF-A264-4CF8-B571-EFD51A7C808E}" srcOrd="3" destOrd="0" presId="urn:microsoft.com/office/officeart/2005/8/layout/hProcess6"/>
    <dgm:cxn modelId="{932988FF-1C3C-4C1C-BB54-25FE67F9153B}" type="presParOf" srcId="{1904E908-762C-41A1-998F-DCD765D06B6F}" destId="{699C18E4-B05A-4C6B-81BE-590F22CBEB9D}" srcOrd="1" destOrd="0" presId="urn:microsoft.com/office/officeart/2005/8/layout/hProcess6"/>
    <dgm:cxn modelId="{0DA8F175-61E3-493E-9D48-5BD455D97D47}" type="presParOf" srcId="{1904E908-762C-41A1-998F-DCD765D06B6F}" destId="{A6BEEFD0-5F63-4974-ACF8-F5CE09CFB543}" srcOrd="2" destOrd="0" presId="urn:microsoft.com/office/officeart/2005/8/layout/hProcess6"/>
    <dgm:cxn modelId="{DECF06C2-DA6A-4DF7-8AA6-8A377D2F15D9}" type="presParOf" srcId="{A6BEEFD0-5F63-4974-ACF8-F5CE09CFB543}" destId="{0B5EC551-D7EB-4ED8-B57A-B2EE08E5ABC6}" srcOrd="0" destOrd="0" presId="urn:microsoft.com/office/officeart/2005/8/layout/hProcess6"/>
    <dgm:cxn modelId="{81EFA5CF-6D6C-4614-82F2-48BFC8CD096B}" type="presParOf" srcId="{A6BEEFD0-5F63-4974-ACF8-F5CE09CFB543}" destId="{5AA64DAC-7340-413F-8FA5-17228E4E5FD1}" srcOrd="1" destOrd="0" presId="urn:microsoft.com/office/officeart/2005/8/layout/hProcess6"/>
    <dgm:cxn modelId="{BB8D840F-48EA-4E5D-AA36-912503758682}" type="presParOf" srcId="{A6BEEFD0-5F63-4974-ACF8-F5CE09CFB543}" destId="{60489EA9-C2F9-4B1C-9F10-9034082FA0AA}" srcOrd="2" destOrd="0" presId="urn:microsoft.com/office/officeart/2005/8/layout/hProcess6"/>
    <dgm:cxn modelId="{6FBF1944-D211-4762-A21A-C0C0933B52E3}" type="presParOf" srcId="{A6BEEFD0-5F63-4974-ACF8-F5CE09CFB543}" destId="{419D3F3F-0B53-4265-A5DD-0208F64237FC}" srcOrd="3" destOrd="0" presId="urn:microsoft.com/office/officeart/2005/8/layout/hProcess6"/>
    <dgm:cxn modelId="{1A1A0690-339C-42B9-B59A-C526F626E94A}" type="presParOf" srcId="{1904E908-762C-41A1-998F-DCD765D06B6F}" destId="{F9B28971-2336-4783-A6DD-D71FC301E0D4}" srcOrd="3" destOrd="0" presId="urn:microsoft.com/office/officeart/2005/8/layout/hProcess6"/>
    <dgm:cxn modelId="{B73F7B09-4284-4F58-9187-ED932EF6C07E}" type="presParOf" srcId="{1904E908-762C-41A1-998F-DCD765D06B6F}" destId="{55D698A0-0AEF-4E7A-B7DA-00B1E5481EAA}" srcOrd="4" destOrd="0" presId="urn:microsoft.com/office/officeart/2005/8/layout/hProcess6"/>
    <dgm:cxn modelId="{BD8B0667-12A7-4331-9959-78E40E086D82}" type="presParOf" srcId="{55D698A0-0AEF-4E7A-B7DA-00B1E5481EAA}" destId="{66DC49F7-9668-4FC7-B93D-B4B62FC5BAEB}" srcOrd="0" destOrd="0" presId="urn:microsoft.com/office/officeart/2005/8/layout/hProcess6"/>
    <dgm:cxn modelId="{4A0B9045-04EB-4E81-AD11-40E86DC91499}" type="presParOf" srcId="{55D698A0-0AEF-4E7A-B7DA-00B1E5481EAA}" destId="{5B6FE8D1-0EEB-4171-A39F-744BE4236089}" srcOrd="1" destOrd="0" presId="urn:microsoft.com/office/officeart/2005/8/layout/hProcess6"/>
    <dgm:cxn modelId="{B2FAB01D-06FF-4595-93D4-B1B3F29DD65E}" type="presParOf" srcId="{55D698A0-0AEF-4E7A-B7DA-00B1E5481EAA}" destId="{7F511514-A800-427B-BD0A-C3128C5A9526}" srcOrd="2" destOrd="0" presId="urn:microsoft.com/office/officeart/2005/8/layout/hProcess6"/>
    <dgm:cxn modelId="{43FA7D5E-C4EE-4CC0-8CA6-96F20A3CC782}" type="presParOf" srcId="{55D698A0-0AEF-4E7A-B7DA-00B1E5481EAA}" destId="{6F1B16D6-29F0-48A3-A5A0-0C7AD83CB3B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1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40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96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75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90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67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98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668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1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54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72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43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27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0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396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F0C86-8367-4198-8630-91CC8C6C9068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00B60-9042-4DFA-83CE-1CF783782D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788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8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61" name="Grupo 60"/>
          <p:cNvGrpSpPr/>
          <p:nvPr/>
        </p:nvGrpSpPr>
        <p:grpSpPr>
          <a:xfrm>
            <a:off x="1150241" y="2734529"/>
            <a:ext cx="10686852" cy="2713107"/>
            <a:chOff x="1138602" y="2808669"/>
            <a:chExt cx="10686852" cy="2713107"/>
          </a:xfrm>
        </p:grpSpPr>
        <p:sp>
          <p:nvSpPr>
            <p:cNvPr id="8" name="Forma libre 7"/>
            <p:cNvSpPr/>
            <p:nvPr/>
          </p:nvSpPr>
          <p:spPr>
            <a:xfrm>
              <a:off x="1245014" y="3475878"/>
              <a:ext cx="1872270" cy="616998"/>
            </a:xfrm>
            <a:custGeom>
              <a:avLst/>
              <a:gdLst>
                <a:gd name="connsiteX0" fmla="*/ 0 w 1872270"/>
                <a:gd name="connsiteY0" fmla="*/ 0 h 616998"/>
                <a:gd name="connsiteX1" fmla="*/ 1872270 w 1872270"/>
                <a:gd name="connsiteY1" fmla="*/ 0 h 616998"/>
                <a:gd name="connsiteX2" fmla="*/ 1872270 w 1872270"/>
                <a:gd name="connsiteY2" fmla="*/ 616998 h 616998"/>
                <a:gd name="connsiteX3" fmla="*/ 0 w 1872270"/>
                <a:gd name="connsiteY3" fmla="*/ 616998 h 616998"/>
                <a:gd name="connsiteX4" fmla="*/ 0 w 1872270"/>
                <a:gd name="connsiteY4" fmla="*/ 0 h 6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616998">
                  <a:moveTo>
                    <a:pt x="0" y="0"/>
                  </a:moveTo>
                  <a:lnTo>
                    <a:pt x="1872270" y="0"/>
                  </a:lnTo>
                  <a:lnTo>
                    <a:pt x="1872270" y="616998"/>
                  </a:lnTo>
                  <a:lnTo>
                    <a:pt x="0" y="6169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kern="1200" dirty="0" smtClean="0"/>
                <a:t>Entrada</a:t>
              </a:r>
              <a:endParaRPr lang="es-AR" sz="24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2700348" y="4328347"/>
              <a:ext cx="1872270" cy="1155953"/>
            </a:xfrm>
            <a:custGeom>
              <a:avLst/>
              <a:gdLst>
                <a:gd name="connsiteX0" fmla="*/ 0 w 1872270"/>
                <a:gd name="connsiteY0" fmla="*/ 0 h 1155953"/>
                <a:gd name="connsiteX1" fmla="*/ 1872270 w 1872270"/>
                <a:gd name="connsiteY1" fmla="*/ 0 h 1155953"/>
                <a:gd name="connsiteX2" fmla="*/ 1872270 w 1872270"/>
                <a:gd name="connsiteY2" fmla="*/ 1155953 h 1155953"/>
                <a:gd name="connsiteX3" fmla="*/ 0 w 1872270"/>
                <a:gd name="connsiteY3" fmla="*/ 1155953 h 1155953"/>
                <a:gd name="connsiteX4" fmla="*/ 0 w 187227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1155953">
                  <a:moveTo>
                    <a:pt x="0" y="0"/>
                  </a:moveTo>
                  <a:lnTo>
                    <a:pt x="1872270" y="0"/>
                  </a:lnTo>
                  <a:lnTo>
                    <a:pt x="187227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kern="1200" dirty="0" err="1" smtClean="0"/>
                <a:t>Feature</a:t>
              </a:r>
              <a:r>
                <a:rPr lang="es-ES_tradnl" sz="2400" kern="1200" dirty="0" smtClean="0"/>
                <a:t> Extractor</a:t>
              </a:r>
              <a:endParaRPr lang="es-AR" sz="2400" kern="12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242853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10"/>
            <p:cNvSpPr/>
            <p:nvPr/>
          </p:nvSpPr>
          <p:spPr>
            <a:xfrm>
              <a:off x="1347105" y="307972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1597315" y="3107767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1805811" y="289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19"/>
            <p:cNvSpPr/>
            <p:nvPr/>
          </p:nvSpPr>
          <p:spPr>
            <a:xfrm>
              <a:off x="2076865" y="2808669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Elipse 43"/>
            <p:cNvSpPr/>
            <p:nvPr/>
          </p:nvSpPr>
          <p:spPr>
            <a:xfrm>
              <a:off x="2410469" y="295462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Elipse 44"/>
            <p:cNvSpPr/>
            <p:nvPr/>
          </p:nvSpPr>
          <p:spPr>
            <a:xfrm>
              <a:off x="2618979" y="3058872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Elipse 45"/>
            <p:cNvSpPr/>
            <p:nvPr/>
          </p:nvSpPr>
          <p:spPr>
            <a:xfrm>
              <a:off x="2910876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Elipse 46"/>
            <p:cNvSpPr/>
            <p:nvPr/>
          </p:nvSpPr>
          <p:spPr>
            <a:xfrm>
              <a:off x="3035978" y="3517578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Elipse 47"/>
            <p:cNvSpPr/>
            <p:nvPr/>
          </p:nvSpPr>
          <p:spPr>
            <a:xfrm>
              <a:off x="1951735" y="3079722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ipse 48"/>
            <p:cNvSpPr/>
            <p:nvPr/>
          </p:nvSpPr>
          <p:spPr>
            <a:xfrm>
              <a:off x="1138602" y="387203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Elipse 49"/>
            <p:cNvSpPr/>
            <p:nvPr/>
          </p:nvSpPr>
          <p:spPr>
            <a:xfrm>
              <a:off x="1263710" y="40596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Elipse 50"/>
            <p:cNvSpPr/>
            <p:nvPr/>
          </p:nvSpPr>
          <p:spPr>
            <a:xfrm>
              <a:off x="1576490" y="4226488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ipse 51"/>
            <p:cNvSpPr/>
            <p:nvPr/>
          </p:nvSpPr>
          <p:spPr>
            <a:xfrm>
              <a:off x="2014314" y="449754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Elipse 52"/>
            <p:cNvSpPr/>
            <p:nvPr/>
          </p:nvSpPr>
          <p:spPr>
            <a:xfrm>
              <a:off x="2097722" y="422648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e 53"/>
            <p:cNvSpPr/>
            <p:nvPr/>
          </p:nvSpPr>
          <p:spPr>
            <a:xfrm>
              <a:off x="2306218" y="451839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Elipse 54"/>
            <p:cNvSpPr/>
            <p:nvPr/>
          </p:nvSpPr>
          <p:spPr>
            <a:xfrm>
              <a:off x="2493903" y="4184787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Elipse 55"/>
            <p:cNvSpPr/>
            <p:nvPr/>
          </p:nvSpPr>
          <p:spPr>
            <a:xfrm>
              <a:off x="2952584" y="41013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>
              <a:off x="318659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Cheurón 57"/>
            <p:cNvSpPr/>
            <p:nvPr/>
          </p:nvSpPr>
          <p:spPr>
            <a:xfrm>
              <a:off x="358150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Forma libre 58"/>
            <p:cNvSpPr/>
            <p:nvPr/>
          </p:nvSpPr>
          <p:spPr>
            <a:xfrm>
              <a:off x="4347277" y="2992934"/>
              <a:ext cx="1593342" cy="1593342"/>
            </a:xfrm>
            <a:custGeom>
              <a:avLst/>
              <a:gdLst>
                <a:gd name="connsiteX0" fmla="*/ 0 w 1593342"/>
                <a:gd name="connsiteY0" fmla="*/ 796671 h 1593342"/>
                <a:gd name="connsiteX1" fmla="*/ 796671 w 1593342"/>
                <a:gd name="connsiteY1" fmla="*/ 0 h 1593342"/>
                <a:gd name="connsiteX2" fmla="*/ 1593342 w 1593342"/>
                <a:gd name="connsiteY2" fmla="*/ 796671 h 1593342"/>
                <a:gd name="connsiteX3" fmla="*/ 796671 w 1593342"/>
                <a:gd name="connsiteY3" fmla="*/ 1593342 h 1593342"/>
                <a:gd name="connsiteX4" fmla="*/ 0 w 1593342"/>
                <a:gd name="connsiteY4" fmla="*/ 796671 h 15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42" h="1593342">
                  <a:moveTo>
                    <a:pt x="0" y="796671"/>
                  </a:moveTo>
                  <a:cubicBezTo>
                    <a:pt x="0" y="356682"/>
                    <a:pt x="356682" y="0"/>
                    <a:pt x="796671" y="0"/>
                  </a:cubicBezTo>
                  <a:cubicBezTo>
                    <a:pt x="1236660" y="0"/>
                    <a:pt x="1593342" y="356682"/>
                    <a:pt x="1593342" y="796671"/>
                  </a:cubicBezTo>
                  <a:cubicBezTo>
                    <a:pt x="1593342" y="1236660"/>
                    <a:pt x="1236660" y="1593342"/>
                    <a:pt x="796671" y="1593342"/>
                  </a:cubicBezTo>
                  <a:cubicBezTo>
                    <a:pt x="356682" y="1593342"/>
                    <a:pt x="0" y="1236660"/>
                    <a:pt x="0" y="7966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3340" tIns="233340" rIns="233340" bIns="2333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kern="1200" dirty="0" err="1" smtClean="0"/>
                <a:t>Features</a:t>
              </a:r>
              <a:endParaRPr lang="es-AR" sz="2400" kern="1200" dirty="0"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5422973" y="4365823"/>
              <a:ext cx="1874520" cy="1155953"/>
            </a:xfrm>
            <a:custGeom>
              <a:avLst/>
              <a:gdLst>
                <a:gd name="connsiteX0" fmla="*/ 0 w 1874520"/>
                <a:gd name="connsiteY0" fmla="*/ 0 h 1155953"/>
                <a:gd name="connsiteX1" fmla="*/ 1874520 w 1874520"/>
                <a:gd name="connsiteY1" fmla="*/ 0 h 1155953"/>
                <a:gd name="connsiteX2" fmla="*/ 1874520 w 1874520"/>
                <a:gd name="connsiteY2" fmla="*/ 1155953 h 1155953"/>
                <a:gd name="connsiteX3" fmla="*/ 0 w 1874520"/>
                <a:gd name="connsiteY3" fmla="*/ 1155953 h 1155953"/>
                <a:gd name="connsiteX4" fmla="*/ 0 w 187452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0" h="1155953">
                  <a:moveTo>
                    <a:pt x="0" y="0"/>
                  </a:moveTo>
                  <a:lnTo>
                    <a:pt x="1874520" y="0"/>
                  </a:lnTo>
                  <a:lnTo>
                    <a:pt x="187452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kern="1200" dirty="0" smtClean="0"/>
                <a:t>Clasificador</a:t>
              </a:r>
              <a:endParaRPr lang="es-AR" sz="2400" kern="1200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7067775" y="3005816"/>
              <a:ext cx="1593342" cy="15933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ipse 4"/>
            <p:cNvSpPr/>
            <p:nvPr/>
          </p:nvSpPr>
          <p:spPr>
            <a:xfrm>
              <a:off x="7301115" y="3239156"/>
              <a:ext cx="1126662" cy="1126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dirty="0" smtClean="0"/>
                <a:t>Clase</a:t>
              </a:r>
              <a:endParaRPr lang="es-AR" sz="2400" kern="1200" dirty="0"/>
            </a:p>
          </p:txBody>
        </p:sp>
        <p:sp>
          <p:nvSpPr>
            <p:cNvPr id="14" name="Cheurón 13"/>
            <p:cNvSpPr/>
            <p:nvPr/>
          </p:nvSpPr>
          <p:spPr>
            <a:xfrm>
              <a:off x="5900300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urón 14"/>
            <p:cNvSpPr/>
            <p:nvPr/>
          </p:nvSpPr>
          <p:spPr>
            <a:xfrm>
              <a:off x="6295229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urón 15"/>
            <p:cNvSpPr/>
            <p:nvPr/>
          </p:nvSpPr>
          <p:spPr>
            <a:xfrm>
              <a:off x="9090115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>
              <a:off x="8681142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ángulo 21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dirty="0" smtClean="0"/>
                <a:t>Traductor</a:t>
              </a:r>
              <a:endParaRPr lang="es-AR" sz="2400" kern="1200" dirty="0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9883851" y="3540370"/>
              <a:ext cx="1872270" cy="616998"/>
              <a:chOff x="404641" y="667209"/>
              <a:chExt cx="1872270" cy="616998"/>
            </a:xfrm>
          </p:grpSpPr>
          <p:sp>
            <p:nvSpPr>
              <p:cNvPr id="42" name="Rectángulo 41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ectángulo 42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2400" dirty="0" smtClean="0"/>
                  <a:t>Salida</a:t>
                </a:r>
                <a:endParaRPr lang="es-AR" sz="2400" kern="1200" dirty="0"/>
              </a:p>
            </p:txBody>
          </p:sp>
        </p:grpSp>
        <p:sp>
          <p:nvSpPr>
            <p:cNvPr id="24" name="Elipse 23"/>
            <p:cNvSpPr/>
            <p:nvPr/>
          </p:nvSpPr>
          <p:spPr>
            <a:xfrm>
              <a:off x="9881690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24"/>
            <p:cNvSpPr/>
            <p:nvPr/>
          </p:nvSpPr>
          <p:spPr>
            <a:xfrm>
              <a:off x="9985942" y="314421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ipse 25"/>
            <p:cNvSpPr/>
            <p:nvPr/>
          </p:nvSpPr>
          <p:spPr>
            <a:xfrm>
              <a:off x="10236152" y="3172259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26"/>
            <p:cNvSpPr/>
            <p:nvPr/>
          </p:nvSpPr>
          <p:spPr>
            <a:xfrm>
              <a:off x="10444648" y="295656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lipse 27"/>
            <p:cNvSpPr/>
            <p:nvPr/>
          </p:nvSpPr>
          <p:spPr>
            <a:xfrm>
              <a:off x="10715702" y="287316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Elipse 28"/>
            <p:cNvSpPr/>
            <p:nvPr/>
          </p:nvSpPr>
          <p:spPr>
            <a:xfrm>
              <a:off x="11049306" y="301911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Elipse 29"/>
            <p:cNvSpPr/>
            <p:nvPr/>
          </p:nvSpPr>
          <p:spPr>
            <a:xfrm>
              <a:off x="11257816" y="3123364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ipse 30"/>
            <p:cNvSpPr/>
            <p:nvPr/>
          </p:nvSpPr>
          <p:spPr>
            <a:xfrm>
              <a:off x="11549713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Elipse 31"/>
            <p:cNvSpPr/>
            <p:nvPr/>
          </p:nvSpPr>
          <p:spPr>
            <a:xfrm>
              <a:off x="11674815" y="358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ipse 32"/>
            <p:cNvSpPr/>
            <p:nvPr/>
          </p:nvSpPr>
          <p:spPr>
            <a:xfrm>
              <a:off x="10590572" y="3144214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Elipse 33"/>
            <p:cNvSpPr/>
            <p:nvPr/>
          </p:nvSpPr>
          <p:spPr>
            <a:xfrm>
              <a:off x="9777439" y="39365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Elipse 34"/>
            <p:cNvSpPr/>
            <p:nvPr/>
          </p:nvSpPr>
          <p:spPr>
            <a:xfrm>
              <a:off x="9902547" y="41241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Elipse 35"/>
            <p:cNvSpPr/>
            <p:nvPr/>
          </p:nvSpPr>
          <p:spPr>
            <a:xfrm>
              <a:off x="10215327" y="4290980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Elipse 36"/>
            <p:cNvSpPr/>
            <p:nvPr/>
          </p:nvSpPr>
          <p:spPr>
            <a:xfrm>
              <a:off x="10653151" y="456203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Elipse 37"/>
            <p:cNvSpPr/>
            <p:nvPr/>
          </p:nvSpPr>
          <p:spPr>
            <a:xfrm>
              <a:off x="10736559" y="4290980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Elipse 38"/>
            <p:cNvSpPr/>
            <p:nvPr/>
          </p:nvSpPr>
          <p:spPr>
            <a:xfrm>
              <a:off x="10945055" y="458288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Elipse 39"/>
            <p:cNvSpPr/>
            <p:nvPr/>
          </p:nvSpPr>
          <p:spPr>
            <a:xfrm>
              <a:off x="11132740" y="4249279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Elipse 40"/>
            <p:cNvSpPr/>
            <p:nvPr/>
          </p:nvSpPr>
          <p:spPr>
            <a:xfrm>
              <a:off x="11591421" y="41658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70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5256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heurón 5"/>
          <p:cNvSpPr/>
          <p:nvPr/>
        </p:nvSpPr>
        <p:spPr>
          <a:xfrm>
            <a:off x="6862084" y="2966097"/>
            <a:ext cx="687324" cy="131217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heurón 6"/>
          <p:cNvSpPr/>
          <p:nvPr/>
        </p:nvSpPr>
        <p:spPr>
          <a:xfrm>
            <a:off x="7424440" y="2966097"/>
            <a:ext cx="687324" cy="131217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upo 7"/>
          <p:cNvGrpSpPr/>
          <p:nvPr/>
        </p:nvGrpSpPr>
        <p:grpSpPr>
          <a:xfrm>
            <a:off x="8312986" y="2825514"/>
            <a:ext cx="1593342" cy="1593342"/>
            <a:chOff x="3736584" y="219318"/>
            <a:chExt cx="1593342" cy="1593342"/>
          </a:xfrm>
        </p:grpSpPr>
        <p:sp>
          <p:nvSpPr>
            <p:cNvPr id="9" name="Elipse 8"/>
            <p:cNvSpPr/>
            <p:nvPr/>
          </p:nvSpPr>
          <p:spPr>
            <a:xfrm>
              <a:off x="3736584" y="219318"/>
              <a:ext cx="1593342" cy="15933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s-ES_tradnl" sz="2400" dirty="0" smtClean="0"/>
                <a:t>Salida (Clase)</a:t>
              </a:r>
              <a:endParaRPr lang="es-AR" sz="2400" dirty="0"/>
            </a:p>
          </p:txBody>
        </p:sp>
        <p:sp>
          <p:nvSpPr>
            <p:cNvPr id="10" name="Elipse 4"/>
            <p:cNvSpPr/>
            <p:nvPr/>
          </p:nvSpPr>
          <p:spPr>
            <a:xfrm>
              <a:off x="3969924" y="452658"/>
              <a:ext cx="1126662" cy="1126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9687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heurón 8"/>
          <p:cNvSpPr/>
          <p:nvPr/>
        </p:nvSpPr>
        <p:spPr>
          <a:xfrm>
            <a:off x="6849198" y="3004734"/>
            <a:ext cx="687324" cy="131217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heurón 9"/>
          <p:cNvSpPr/>
          <p:nvPr/>
        </p:nvSpPr>
        <p:spPr>
          <a:xfrm>
            <a:off x="7411554" y="3004734"/>
            <a:ext cx="687324" cy="131217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upo 13"/>
          <p:cNvGrpSpPr/>
          <p:nvPr/>
        </p:nvGrpSpPr>
        <p:grpSpPr>
          <a:xfrm>
            <a:off x="8441924" y="2864151"/>
            <a:ext cx="1593342" cy="1593342"/>
            <a:chOff x="3736584" y="219318"/>
            <a:chExt cx="1593342" cy="1593342"/>
          </a:xfrm>
        </p:grpSpPr>
        <p:sp>
          <p:nvSpPr>
            <p:cNvPr id="15" name="Elipse 14"/>
            <p:cNvSpPr/>
            <p:nvPr/>
          </p:nvSpPr>
          <p:spPr>
            <a:xfrm>
              <a:off x="3736584" y="219318"/>
              <a:ext cx="1593342" cy="15933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4"/>
            <p:cNvSpPr/>
            <p:nvPr/>
          </p:nvSpPr>
          <p:spPr>
            <a:xfrm>
              <a:off x="3969924" y="452658"/>
              <a:ext cx="1126662" cy="1126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400" kern="1200" dirty="0" smtClean="0"/>
                <a:t>Salida (Clase)</a:t>
              </a:r>
              <a:endParaRPr lang="es-A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532586" y="2472744"/>
            <a:ext cx="1622738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04267"/>
              </p:ext>
            </p:extLst>
          </p:nvPr>
        </p:nvGraphicFramePr>
        <p:xfrm>
          <a:off x="838200" y="19157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0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98293"/>
              </p:ext>
            </p:extLst>
          </p:nvPr>
        </p:nvGraphicFramePr>
        <p:xfrm>
          <a:off x="838200" y="19157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37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Smocovich</dc:creator>
  <cp:lastModifiedBy>NeoZero</cp:lastModifiedBy>
  <cp:revision>6</cp:revision>
  <dcterms:created xsi:type="dcterms:W3CDTF">2015-10-24T18:50:29Z</dcterms:created>
  <dcterms:modified xsi:type="dcterms:W3CDTF">2015-10-31T19:32:27Z</dcterms:modified>
</cp:coreProperties>
</file>