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54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74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43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52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23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46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07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778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2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3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C7A1-B83F-49CA-B513-A5F477D18FBE}" type="datetimeFigureOut">
              <a:rPr lang="es-AR" smtClean="0"/>
              <a:t>31/10/2015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0CEB-27E2-4E73-8FB9-F94F6E9973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331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4795" y="22457"/>
            <a:ext cx="2839123" cy="500057"/>
          </a:xfrm>
        </p:spPr>
        <p:txBody>
          <a:bodyPr>
            <a:noAutofit/>
          </a:bodyPr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07243" y="2389504"/>
          <a:ext cx="2966720" cy="249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200"/>
                <a:gridCol w="777240"/>
                <a:gridCol w="891540"/>
                <a:gridCol w="5867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15%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Fuerte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Nublado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Moderado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Lluvioso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10%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Fuerte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Nublado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90%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No 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Nublado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80%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Moderado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Lluvioso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Fuerte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60%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Moderado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056611" y="943199"/>
          <a:ext cx="207518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200"/>
                <a:gridCol w="777240"/>
                <a:gridCol w="5867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15%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Nublado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Lluvioso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10%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3990936" y="5033587"/>
          <a:ext cx="225552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7240"/>
                <a:gridCol w="891540"/>
                <a:gridCol w="5867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15%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Fuerte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Moderado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Fuerte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60%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Moderado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echa derecha 10"/>
          <p:cNvSpPr/>
          <p:nvPr/>
        </p:nvSpPr>
        <p:spPr>
          <a:xfrm rot="2756143">
            <a:off x="3003972" y="4982965"/>
            <a:ext cx="1070129" cy="3429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 derecha 14"/>
          <p:cNvSpPr/>
          <p:nvPr/>
        </p:nvSpPr>
        <p:spPr>
          <a:xfrm>
            <a:off x="3152759" y="3622581"/>
            <a:ext cx="755088" cy="3429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018687" y="2981552"/>
          <a:ext cx="218948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200"/>
                <a:gridCol w="891540"/>
                <a:gridCol w="5867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Lluvioso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Fuerte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Nublado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No 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Moderado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ítulo 1"/>
          <p:cNvSpPr txBox="1">
            <a:spLocks/>
          </p:cNvSpPr>
          <p:nvPr/>
        </p:nvSpPr>
        <p:spPr>
          <a:xfrm>
            <a:off x="8392963" y="16163"/>
            <a:ext cx="3049246" cy="10127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 smtClean="0"/>
              <a:t>Clasificación</a:t>
            </a:r>
            <a:endParaRPr lang="es-AR" sz="3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062487" y="0"/>
            <a:ext cx="2910931" cy="10450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/>
              <a:t>C</a:t>
            </a:r>
            <a:r>
              <a:rPr lang="es-AR" sz="3600" dirty="0" smtClean="0"/>
              <a:t>onstrucción</a:t>
            </a:r>
            <a:endParaRPr lang="es-AR" sz="3600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8100858" y="272485"/>
            <a:ext cx="107542" cy="658551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6296792" y="710473"/>
            <a:ext cx="1766750" cy="1492857"/>
            <a:chOff x="6314546" y="834760"/>
            <a:chExt cx="1766750" cy="1492857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417" y="1289392"/>
              <a:ext cx="1440582" cy="1038225"/>
            </a:xfrm>
            <a:prstGeom prst="rect">
              <a:avLst/>
            </a:prstGeom>
          </p:spPr>
        </p:pic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6314546" y="834760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1</a:t>
              </a:r>
              <a:endParaRPr lang="es-AR" sz="20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316354" y="2819472"/>
            <a:ext cx="1766750" cy="1462402"/>
            <a:chOff x="6316354" y="2819472"/>
            <a:chExt cx="1766750" cy="1462402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761" y="3328989"/>
              <a:ext cx="1410939" cy="952885"/>
            </a:xfrm>
            <a:prstGeom prst="rect">
              <a:avLst/>
            </a:prstGeom>
          </p:spPr>
        </p:pic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6316354" y="2819472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2</a:t>
              </a:r>
              <a:endParaRPr lang="es-AR" sz="20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366343" y="4835295"/>
            <a:ext cx="1766750" cy="1475189"/>
            <a:chOff x="6241788" y="4985643"/>
            <a:chExt cx="1766750" cy="147518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582" y="5487927"/>
              <a:ext cx="1440582" cy="972905"/>
            </a:xfrm>
            <a:prstGeom prst="rect">
              <a:avLst/>
            </a:prstGeom>
          </p:spPr>
        </p:pic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6241788" y="4985643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3</a:t>
              </a:r>
              <a:endParaRPr lang="es-AR" sz="2000" dirty="0"/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/>
        </p:nvGraphicFramePr>
        <p:xfrm>
          <a:off x="8800185" y="1028865"/>
          <a:ext cx="2379980" cy="62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200"/>
                <a:gridCol w="777240"/>
                <a:gridCol w="8915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8798731" y="2161310"/>
          <a:ext cx="2355671" cy="18103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805"/>
                <a:gridCol w="1183866"/>
              </a:tblGrid>
              <a:tr h="666962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Árbol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Se Juega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Flecha derecha 33"/>
          <p:cNvSpPr/>
          <p:nvPr/>
        </p:nvSpPr>
        <p:spPr>
          <a:xfrm rot="5400000">
            <a:off x="9460862" y="4462091"/>
            <a:ext cx="1058626" cy="3429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8510861" y="5304887"/>
          <a:ext cx="296672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200"/>
                <a:gridCol w="777240"/>
                <a:gridCol w="891540"/>
                <a:gridCol w="586740"/>
              </a:tblGrid>
              <a:tr h="378229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Flecha derecha 27"/>
          <p:cNvSpPr/>
          <p:nvPr/>
        </p:nvSpPr>
        <p:spPr>
          <a:xfrm rot="18598118">
            <a:off x="2922725" y="2311793"/>
            <a:ext cx="1193676" cy="3429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86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Panorámica</PresentationFormat>
  <Paragraphs>109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</dc:title>
  <dc:creator>NeoZero</dc:creator>
  <cp:lastModifiedBy>NeoZero</cp:lastModifiedBy>
  <cp:revision>1</cp:revision>
  <dcterms:created xsi:type="dcterms:W3CDTF">2015-10-31T20:41:38Z</dcterms:created>
  <dcterms:modified xsi:type="dcterms:W3CDTF">2015-10-31T20:41:48Z</dcterms:modified>
</cp:coreProperties>
</file>