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AA8AB-B6E5-495E-9CA8-70E416BCB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3A91E8-2EC0-44BE-818B-A4478B05F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82C1E-BD1D-40D9-852C-65707BBE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8932-3EAA-43C5-908A-046A1B712C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676F-DE80-4607-A92B-DE6A2F82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88BCA-03CD-467F-81DE-3FFDD8AA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47FB-5CD5-4452-8467-6D31056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3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D41AC-E474-4CC1-A5AF-AEBE4070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C9090-810E-4FCB-840F-A7C1D088E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98B6E-3A79-44B2-9C84-7A196724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8932-3EAA-43C5-908A-046A1B712C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48808-2D6A-44ED-9556-96DE20F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56DA6-B3B3-4605-BDD2-DC7C1F2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47FB-5CD5-4452-8467-6D31056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8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25679E-CDE5-4D6F-BBBE-E39F230BB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0F1A0-F8B9-4AAC-BCBC-C2FB23615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0A792-0797-44D6-92A5-98AE70B2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8932-3EAA-43C5-908A-046A1B712C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79B99-8A8C-40DE-B7FC-0F416DAE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F8DBC-0AA9-4D4C-AC2B-56E0FE70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47FB-5CD5-4452-8467-6D31056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583D7-41C6-49CB-9D19-2B1ED119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A3BA4-B743-4496-9854-FF6AB1B1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F0125-9CF5-413F-AD18-C3B3B5DD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8932-3EAA-43C5-908A-046A1B712C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678A5-92F5-4CB0-9075-AB6C3D3A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5C158-C760-4B86-B5E4-6B5B5161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47FB-5CD5-4452-8467-6D31056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6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B26E7-3790-42BC-B142-319C4818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D56C3-85C5-4F18-897A-D8337B477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B662B-6FB6-4546-8771-20DD0754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8932-3EAA-43C5-908A-046A1B712C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8A1EB-BB76-4ED4-BF43-CF317FE2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D44EB-EF5A-43F1-99B2-1B15FD0A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47FB-5CD5-4452-8467-6D31056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2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1372C-90DA-4725-A0A6-B7A93115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08FFE-19AE-41DE-81E8-CEA89CE90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A5437-6188-4C44-955D-24B3260F3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C7DDB-DB0F-4569-A3F8-1A3A53A7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8932-3EAA-43C5-908A-046A1B712C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A6E16-DE46-4CCF-8C88-98849A93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B8B13-CB70-4903-9DD2-9BF58EB1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47FB-5CD5-4452-8467-6D31056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7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4DC80-D1C8-4B42-B857-B8E166A2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36940-F83E-4615-80F5-528E3A3B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3CE45-C898-4520-B0A8-F139DBE76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584769-1421-47B7-B417-CFAE2887D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16DD13-8A44-46B0-9828-9F58BF029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BEBCA4-641F-4950-8CAC-525F9362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8932-3EAA-43C5-908A-046A1B712C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F408B-BF8F-469C-8CF3-A48997E5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E69C9D-B455-4425-84E9-2916B276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47FB-5CD5-4452-8467-6D31056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0900A-43F7-4AAE-BE72-685CF4D1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2C3D11-7048-41B2-99D4-951F9458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8932-3EAA-43C5-908A-046A1B712C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0EAAFA-7695-4905-9902-8CE82D21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00CA80-41D8-4872-A2F4-96D9BC68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47FB-5CD5-4452-8467-6D31056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8B666E-93EA-457E-9A7F-312E488B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8932-3EAA-43C5-908A-046A1B712C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A24F1F-CDDD-4A26-AE4F-FEB83058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47C5C-625D-4229-9322-237B8E15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47FB-5CD5-4452-8467-6D31056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75C48-3FA6-4EBD-A6AB-160E1021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EC974-017E-440B-8750-E884F99BD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94181-71B3-4C8B-8E0D-027824F54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E9523-CEFA-43ED-A1DF-FBFE5839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8932-3EAA-43C5-908A-046A1B712C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601B7-C9AE-41B1-BF16-D9F04716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BB12F-A3B3-4030-A153-8AE81614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47FB-5CD5-4452-8467-6D31056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8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0381D-BB37-4B5A-8039-CF104478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86651C-3823-48B6-8977-BB53A1ADD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3AC1EC-C2C7-42CB-B815-C2E476F3F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676FD-2BEB-4303-B78D-4E6478F4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8932-3EAA-43C5-908A-046A1B712C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C5EB3-0E16-4551-BA9A-D4AFF6C3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95F7D-85AF-43C7-9183-28D0F5B8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47FB-5CD5-4452-8467-6D31056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3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E82134-502C-4168-A105-5E63E01D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6D58E-0202-4E86-A042-58D1BA71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0E103-D279-4CEC-A349-BCA688166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8932-3EAA-43C5-908A-046A1B712CB2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878AD-78C3-4486-AE73-350BD4A4B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3895A-853A-4A3D-8D2F-EEB0EBBB2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347FB-5CD5-4452-8467-6D31056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7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3F05A19-1185-4458-AAB5-8AB80C230EDE}"/>
              </a:ext>
            </a:extLst>
          </p:cNvPr>
          <p:cNvSpPr/>
          <p:nvPr/>
        </p:nvSpPr>
        <p:spPr>
          <a:xfrm>
            <a:off x="1606858" y="1438183"/>
            <a:ext cx="5681709" cy="2833754"/>
          </a:xfrm>
          <a:custGeom>
            <a:avLst/>
            <a:gdLst>
              <a:gd name="connsiteX0" fmla="*/ 0 w 5681709"/>
              <a:gd name="connsiteY0" fmla="*/ 0 h 2833754"/>
              <a:gd name="connsiteX1" fmla="*/ 825624 w 5681709"/>
              <a:gd name="connsiteY1" fmla="*/ 1722267 h 2833754"/>
              <a:gd name="connsiteX2" fmla="*/ 1331651 w 5681709"/>
              <a:gd name="connsiteY2" fmla="*/ 1198485 h 2833754"/>
              <a:gd name="connsiteX3" fmla="*/ 2130641 w 5681709"/>
              <a:gd name="connsiteY3" fmla="*/ 2228295 h 2833754"/>
              <a:gd name="connsiteX4" fmla="*/ 2601158 w 5681709"/>
              <a:gd name="connsiteY4" fmla="*/ 1748900 h 2833754"/>
              <a:gd name="connsiteX5" fmla="*/ 3258105 w 5681709"/>
              <a:gd name="connsiteY5" fmla="*/ 2831976 h 2833754"/>
              <a:gd name="connsiteX6" fmla="*/ 3977196 w 5681709"/>
              <a:gd name="connsiteY6" fmla="*/ 1447060 h 2833754"/>
              <a:gd name="connsiteX7" fmla="*/ 4722921 w 5681709"/>
              <a:gd name="connsiteY7" fmla="*/ 2388093 h 2833754"/>
              <a:gd name="connsiteX8" fmla="*/ 5681709 w 5681709"/>
              <a:gd name="connsiteY8" fmla="*/ 577048 h 2833754"/>
              <a:gd name="connsiteX9" fmla="*/ 5681709 w 5681709"/>
              <a:gd name="connsiteY9" fmla="*/ 577048 h 283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1709" h="2833754">
                <a:moveTo>
                  <a:pt x="0" y="0"/>
                </a:moveTo>
                <a:cubicBezTo>
                  <a:pt x="301841" y="761260"/>
                  <a:pt x="603682" y="1522520"/>
                  <a:pt x="825624" y="1722267"/>
                </a:cubicBezTo>
                <a:cubicBezTo>
                  <a:pt x="1047566" y="1922014"/>
                  <a:pt x="1114148" y="1114147"/>
                  <a:pt x="1331651" y="1198485"/>
                </a:cubicBezTo>
                <a:cubicBezTo>
                  <a:pt x="1549154" y="1282823"/>
                  <a:pt x="1919057" y="2136559"/>
                  <a:pt x="2130641" y="2228295"/>
                </a:cubicBezTo>
                <a:cubicBezTo>
                  <a:pt x="2342225" y="2320031"/>
                  <a:pt x="2413247" y="1648287"/>
                  <a:pt x="2601158" y="1748900"/>
                </a:cubicBezTo>
                <a:cubicBezTo>
                  <a:pt x="2789069" y="1849513"/>
                  <a:pt x="3028765" y="2882283"/>
                  <a:pt x="3258105" y="2831976"/>
                </a:cubicBezTo>
                <a:cubicBezTo>
                  <a:pt x="3487445" y="2781669"/>
                  <a:pt x="3733060" y="1521040"/>
                  <a:pt x="3977196" y="1447060"/>
                </a:cubicBezTo>
                <a:cubicBezTo>
                  <a:pt x="4221332" y="1373080"/>
                  <a:pt x="4438836" y="2533095"/>
                  <a:pt x="4722921" y="2388093"/>
                </a:cubicBezTo>
                <a:cubicBezTo>
                  <a:pt x="5007006" y="2243091"/>
                  <a:pt x="5681709" y="577048"/>
                  <a:pt x="5681709" y="577048"/>
                </a:cubicBezTo>
                <a:lnTo>
                  <a:pt x="5681709" y="57704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05E80CA-B834-4DF2-BEE9-1BADD04AAE1D}"/>
              </a:ext>
            </a:extLst>
          </p:cNvPr>
          <p:cNvCxnSpPr>
            <a:cxnSpLocks/>
            <a:stCxn id="13" idx="6"/>
          </p:cNvCxnSpPr>
          <p:nvPr/>
        </p:nvCxnSpPr>
        <p:spPr>
          <a:xfrm flipH="1">
            <a:off x="4172505" y="2885243"/>
            <a:ext cx="1411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5626A06-AFBE-485A-B5CD-568180BB5402}"/>
              </a:ext>
            </a:extLst>
          </p:cNvPr>
          <p:cNvCxnSpPr>
            <a:stCxn id="13" idx="5"/>
          </p:cNvCxnSpPr>
          <p:nvPr/>
        </p:nvCxnSpPr>
        <p:spPr>
          <a:xfrm>
            <a:off x="4864963" y="4270159"/>
            <a:ext cx="1633491" cy="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27D1FE-1C40-4A88-851C-688AACFC3EBD}"/>
              </a:ext>
            </a:extLst>
          </p:cNvPr>
          <p:cNvSpPr txBox="1"/>
          <p:nvPr/>
        </p:nvSpPr>
        <p:spPr>
          <a:xfrm>
            <a:off x="4541797" y="26082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过前高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433CA4-EEC8-4EF1-AAE6-1482B1928DE4}"/>
              </a:ext>
            </a:extLst>
          </p:cNvPr>
          <p:cNvSpPr txBox="1"/>
          <p:nvPr/>
        </p:nvSpPr>
        <p:spPr>
          <a:xfrm>
            <a:off x="5358542" y="39727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不破底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0D1C4E-CA23-4B0B-80B0-EC8F5F922A94}"/>
              </a:ext>
            </a:extLst>
          </p:cNvPr>
          <p:cNvSpPr txBox="1"/>
          <p:nvPr/>
        </p:nvSpPr>
        <p:spPr>
          <a:xfrm>
            <a:off x="6684885" y="19175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再过高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5BCC00-524D-4CE3-A342-A8712D550473}"/>
              </a:ext>
            </a:extLst>
          </p:cNvPr>
          <p:cNvSpPr txBox="1"/>
          <p:nvPr/>
        </p:nvSpPr>
        <p:spPr>
          <a:xfrm>
            <a:off x="4447712" y="42701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第一支脚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4744CF-1840-4AB3-B249-5F9B150E2C50}"/>
              </a:ext>
            </a:extLst>
          </p:cNvPr>
          <p:cNvSpPr txBox="1"/>
          <p:nvPr/>
        </p:nvSpPr>
        <p:spPr>
          <a:xfrm>
            <a:off x="5911300" y="36984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第二支脚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4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 ZHENG</dc:creator>
  <cp:lastModifiedBy>Shuo ZHENG</cp:lastModifiedBy>
  <cp:revision>2</cp:revision>
  <dcterms:created xsi:type="dcterms:W3CDTF">2018-04-25T01:47:57Z</dcterms:created>
  <dcterms:modified xsi:type="dcterms:W3CDTF">2018-04-25T02:01:51Z</dcterms:modified>
</cp:coreProperties>
</file>