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A89-231E-27E4-666B-0F50F67AC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5CF8-910E-ADF3-A96F-06646D7BC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62D8-551C-4A87-773B-4F50212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7FA2-044D-7F5D-F030-C0BE0595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056E-18FE-8C38-8EA5-C0609018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68A6-73AB-728E-0834-4467D198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BDC8F-55EB-91E7-4374-AE850EBAE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7364-1596-2238-C116-CA29F990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F355-3316-2C5D-06A0-E6AE1DBB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B9F3-5CA5-8D60-D01E-02239A2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53B7A-4DD4-928A-4049-AEC6CCE44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8B19-1453-1DFC-9837-3FE7DCBF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C028-CAE7-30B6-DC0F-0BBF5696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9BE5-16ED-033B-7CF0-E3973BA7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A30-3DBF-80F9-9F20-E69E21DC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F53B-B18F-9550-EF29-A006E22F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5FF8-45FA-EAD2-6DBB-4B051956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ECFD-1C8C-3AB4-256D-82C38A56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BDDC-CACA-2F9E-3818-3118B6CD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20E-8CB3-AFEA-BFFA-FA087A16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D337-8D73-2BBF-0A21-209FA17A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39BD-607C-7105-460E-2088B9DE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846A-E100-FD9B-AEB1-79FD2847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27F2-8B54-2FD5-7126-60481A8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2592-9C1A-FAD8-8C56-452555C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F792-F92A-521A-4E28-11D0A7A8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B79D-38C1-9F0B-7ED8-0EE84F79B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20E8-BCB1-7DE5-EBD2-84E524E0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42FAC-1CD5-4228-468E-0EF61866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E3E6-8F05-E375-5AC0-3D20A5F5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43511-A811-E4A0-67F8-926186F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9341-8957-C4DD-D868-1506CCBA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7347-14A0-786A-C788-009D0329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CCD59-55A6-3824-AEF9-7ED0E1F5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6EFE9-29A8-3CF9-AD51-0872D867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E55EF-DA83-237D-6EB7-84F994155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8ACC-BD31-1F1E-B71D-7F06C207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641C8-EAA5-0E4B-C772-B207A22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10DD7-E1E7-7E07-1DED-A5B4711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83B-3C32-DEE2-CA18-4BD7C89C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3BA70-BB0D-8D03-B362-0B31BC72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0B98B-B6A5-C3C9-EB02-D8FD88E5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3361F-AFEA-07E8-B4CA-AE41A1B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69918-85C6-1205-F372-EE4B511A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F173D-6659-04BE-4764-13819217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CA4F8-C8EC-2284-5188-0C48EE4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5095-BC8F-97A2-5DE2-93C7DC83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137-2C6D-149D-6F7A-CB6BCB74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5DE-3D9F-D447-A336-98A7E7BF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41C9A-313B-ADF3-7192-56EF7DA6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6D1C-0061-09D1-529D-7495E91D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BF3-16AE-357C-0320-13BC9573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050-5558-0915-A136-CDBBE999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8C507-1B68-8D2F-A05B-FA9C2E62B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533A-9F4D-AF3C-F6C9-81F194A3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17DF-39DE-E9A1-F181-05876D2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0BB7-E55C-B080-D01E-0DCA0E94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9EE2-8575-2A46-3DCA-AE0F0D9A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755AC-46BC-27F8-D8A7-D1929B24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6A9F-FC68-4771-4519-1EC4F2D7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3BCB-546D-3BC3-1B8F-849FFD33F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C8E2-6912-2643-86DC-1395FCBA0165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A71A-EE6E-8842-485F-1CAF86EA2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C743-815F-2CB4-7CB8-DB37DEB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2AA6-75C0-7E4D-BD74-4F9E7090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hop Nepal Flags | BannerBuzz Australia">
            <a:extLst>
              <a:ext uri="{FF2B5EF4-FFF2-40B4-BE49-F238E27FC236}">
                <a16:creationId xmlns:a16="http://schemas.microsoft.com/office/drawing/2014/main" id="{0065E5C7-F7C1-19AE-E8D6-1A25F3983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r="21711"/>
          <a:stretch/>
        </p:blipFill>
        <p:spPr bwMode="auto">
          <a:xfrm>
            <a:off x="9813408" y="121911"/>
            <a:ext cx="2114550" cy="29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D7B4D-9389-BC52-267A-2735C5F37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Website of </a:t>
            </a:r>
            <a:r>
              <a:rPr lang="en-IN" b="1" i="0" dirty="0">
                <a:solidFill>
                  <a:srgbClr val="926002"/>
                </a:solidFill>
                <a:effectLst/>
                <a:latin typeface="Poppins" pitchFamily="2" charset="77"/>
              </a:rPr>
              <a:t>Quantum Quotient Forum</a:t>
            </a:r>
            <a:br>
              <a:rPr lang="en-IN" b="1" i="0" dirty="0">
                <a:solidFill>
                  <a:srgbClr val="926002"/>
                </a:solidFill>
                <a:effectLst/>
                <a:latin typeface="Poppins" pitchFamily="2" charset="77"/>
              </a:rPr>
            </a:br>
            <a:r>
              <a:rPr lang="en-IN" sz="2000" i="0" dirty="0">
                <a:solidFill>
                  <a:srgbClr val="926002"/>
                </a:solidFill>
                <a:effectLst/>
                <a:latin typeface="Poppins" pitchFamily="2" charset="77"/>
              </a:rPr>
              <a:t>A Nepal based Strategic-Studies-Institute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62578-668E-1161-F792-2CED4B25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3602037"/>
            <a:ext cx="5791200" cy="280939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Made By: Manjil Nepal</a:t>
            </a:r>
          </a:p>
          <a:p>
            <a:pPr algn="l"/>
            <a:r>
              <a:rPr lang="en-US" b="1" dirty="0"/>
              <a:t>Address: </a:t>
            </a:r>
            <a:r>
              <a:rPr lang="en-US" b="1" dirty="0" err="1"/>
              <a:t>Jhapa</a:t>
            </a:r>
            <a:r>
              <a:rPr lang="en-US" b="1" dirty="0"/>
              <a:t>, Nepal</a:t>
            </a:r>
          </a:p>
          <a:p>
            <a:pPr algn="l"/>
            <a:r>
              <a:rPr lang="en-US" b="1" dirty="0" err="1"/>
              <a:t>Linkedin</a:t>
            </a:r>
            <a:r>
              <a:rPr lang="en-US" b="1" dirty="0"/>
              <a:t>: </a:t>
            </a:r>
            <a:r>
              <a:rPr lang="en-US" b="1" dirty="0" err="1"/>
              <a:t>manjil</a:t>
            </a:r>
            <a:r>
              <a:rPr lang="en-US" b="1" dirty="0"/>
              <a:t>-Nepal</a:t>
            </a:r>
          </a:p>
          <a:p>
            <a:pPr algn="l"/>
            <a:r>
              <a:rPr lang="en-US" b="1" dirty="0"/>
              <a:t>Instagram: </a:t>
            </a:r>
            <a:r>
              <a:rPr lang="en-US" b="1" dirty="0" err="1"/>
              <a:t>manjil.Nepal</a:t>
            </a:r>
            <a:endParaRPr lang="en-US" b="1" dirty="0"/>
          </a:p>
          <a:p>
            <a:pPr algn="l"/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b="1" dirty="0">
                <a:solidFill>
                  <a:srgbClr val="00B0F0"/>
                </a:solidFill>
              </a:rPr>
              <a:t>https://</a:t>
            </a:r>
            <a:r>
              <a:rPr lang="en-US" b="1" dirty="0" err="1">
                <a:solidFill>
                  <a:srgbClr val="00B0F0"/>
                </a:solidFill>
              </a:rPr>
              <a:t>github.com</a:t>
            </a:r>
            <a:r>
              <a:rPr lang="en-US" b="1" dirty="0">
                <a:solidFill>
                  <a:srgbClr val="00B0F0"/>
                </a:solidFill>
              </a:rPr>
              <a:t>/nepal-manjil32</a:t>
            </a:r>
          </a:p>
        </p:txBody>
      </p:sp>
      <p:pic>
        <p:nvPicPr>
          <p:cNvPr id="2050" name="Picture 2" descr="Grad students should hone strategic thinking skills (opinion)">
            <a:extLst>
              <a:ext uri="{FF2B5EF4-FFF2-40B4-BE49-F238E27FC236}">
                <a16:creationId xmlns:a16="http://schemas.microsoft.com/office/drawing/2014/main" id="{0801AABC-A93E-58F4-093D-CC3661E4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2" y="602967"/>
            <a:ext cx="1807794" cy="18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F6B74-9CCB-BBF3-1651-50BC23A4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Languages and Concepts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A79A7-69B7-74B2-8AA0-F462FCFB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CSS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Flex Box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lot of </a:t>
            </a:r>
            <a:r>
              <a:rPr lang="en-US" dirty="0" err="1">
                <a:solidFill>
                  <a:schemeClr val="bg1"/>
                </a:solidFill>
              </a:rPr>
              <a:t>Div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42" name="Freeform: Shape 1039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044" name="Freeform: Shape 1037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5" name="Freeform: Shape 1038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8" name="Picture 4" descr="CSS3 HTML5 Logo PNG vector in SVG, PDF, AI, CDR format">
            <a:extLst>
              <a:ext uri="{FF2B5EF4-FFF2-40B4-BE49-F238E27FC236}">
                <a16:creationId xmlns:a16="http://schemas.microsoft.com/office/drawing/2014/main" id="{7DA03A03-A50F-255F-E1AC-6C824D54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4257" y="1350833"/>
            <a:ext cx="4084462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8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Website of Quantum Quotient Forum A Nepal based Strategic-Studies-Institute</vt:lpstr>
      <vt:lpstr>Languages and Concepts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of Quantum Quotient Forum</dc:title>
  <dc:creator>Manjil nepal | AP22110011500</dc:creator>
  <cp:lastModifiedBy>Manjil nepal | AP22110011500</cp:lastModifiedBy>
  <cp:revision>4</cp:revision>
  <dcterms:created xsi:type="dcterms:W3CDTF">2023-12-25T15:31:38Z</dcterms:created>
  <dcterms:modified xsi:type="dcterms:W3CDTF">2023-12-26T05:34:39Z</dcterms:modified>
</cp:coreProperties>
</file>