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2"/>
  </p:notesMasterIdLst>
  <p:sldIdLst>
    <p:sldId id="263" r:id="rId2"/>
    <p:sldId id="262" r:id="rId3"/>
    <p:sldId id="264" r:id="rId4"/>
    <p:sldId id="266" r:id="rId5"/>
    <p:sldId id="265" r:id="rId6"/>
    <p:sldId id="271" r:id="rId7"/>
    <p:sldId id="267" r:id="rId8"/>
    <p:sldId id="268" r:id="rId9"/>
    <p:sldId id="269" r:id="rId10"/>
    <p:sldId id="270" r:id="rId1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FF"/>
    <a:srgbClr val="005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86" y="10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67A11-FE13-46EC-9BBB-0FF54DFE6FC5}" type="datetimeFigureOut">
              <a:rPr lang="de-DE" smtClean="0"/>
              <a:t>10.09.2024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2B776-650D-443F-99EC-AB9C0CB2CF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57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2B776-650D-443F-99EC-AB9C0CB2CF4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322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2B776-650D-443F-99EC-AB9C0CB2CF4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12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-7269" y="699542"/>
            <a:ext cx="9144001" cy="3384376"/>
          </a:xfrm>
          <a:prstGeom prst="rect">
            <a:avLst/>
          </a:prstGeom>
          <a:solidFill>
            <a:srgbClr val="D9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-1645" y="-596602"/>
            <a:ext cx="9156701" cy="3392488"/>
            <a:chOff x="-8" y="921"/>
            <a:chExt cx="5768" cy="2137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262"/>
              <a:ext cx="5760" cy="1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8" y="921"/>
              <a:ext cx="5768" cy="2137"/>
            </a:xfrm>
            <a:custGeom>
              <a:avLst/>
              <a:gdLst>
                <a:gd name="T0" fmla="*/ 0 w 5760"/>
                <a:gd name="T1" fmla="*/ 0 h 1796"/>
                <a:gd name="T2" fmla="*/ 0 w 5760"/>
                <a:gd name="T3" fmla="*/ 1796 h 1796"/>
                <a:gd name="T4" fmla="*/ 2003 w 5760"/>
                <a:gd name="T5" fmla="*/ 623 h 1796"/>
                <a:gd name="T6" fmla="*/ 5760 w 5760"/>
                <a:gd name="T7" fmla="*/ 623 h 1796"/>
                <a:gd name="T8" fmla="*/ 5760 w 5760"/>
                <a:gd name="T9" fmla="*/ 0 h 1796"/>
                <a:gd name="T10" fmla="*/ 0 w 5760"/>
                <a:gd name="T11" fmla="*/ 0 h 1796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10000 w 10000"/>
                <a:gd name="connsiteY4" fmla="*/ 1897 h 11897"/>
                <a:gd name="connsiteX5" fmla="*/ 0 w 10000"/>
                <a:gd name="connsiteY5" fmla="*/ 0 h 11897"/>
                <a:gd name="connsiteX0" fmla="*/ 0 w 10000"/>
                <a:gd name="connsiteY0" fmla="*/ 135 h 12032"/>
                <a:gd name="connsiteX1" fmla="*/ 0 w 10000"/>
                <a:gd name="connsiteY1" fmla="*/ 12032 h 12032"/>
                <a:gd name="connsiteX2" fmla="*/ 3477 w 10000"/>
                <a:gd name="connsiteY2" fmla="*/ 5501 h 12032"/>
                <a:gd name="connsiteX3" fmla="*/ 10000 w 10000"/>
                <a:gd name="connsiteY3" fmla="*/ 5501 h 12032"/>
                <a:gd name="connsiteX4" fmla="*/ 9993 w 10000"/>
                <a:gd name="connsiteY4" fmla="*/ 0 h 12032"/>
                <a:gd name="connsiteX5" fmla="*/ 0 w 10000"/>
                <a:gd name="connsiteY5" fmla="*/ 135 h 12032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9993 w 10000"/>
                <a:gd name="connsiteY4" fmla="*/ 23 h 11897"/>
                <a:gd name="connsiteX5" fmla="*/ 0 w 10000"/>
                <a:gd name="connsiteY5" fmla="*/ 0 h 11897"/>
                <a:gd name="connsiteX0" fmla="*/ 0 w 10007"/>
                <a:gd name="connsiteY0" fmla="*/ 0 h 11942"/>
                <a:gd name="connsiteX1" fmla="*/ 7 w 10007"/>
                <a:gd name="connsiteY1" fmla="*/ 11942 h 11942"/>
                <a:gd name="connsiteX2" fmla="*/ 3484 w 10007"/>
                <a:gd name="connsiteY2" fmla="*/ 5411 h 11942"/>
                <a:gd name="connsiteX3" fmla="*/ 10007 w 10007"/>
                <a:gd name="connsiteY3" fmla="*/ 5411 h 11942"/>
                <a:gd name="connsiteX4" fmla="*/ 10000 w 10007"/>
                <a:gd name="connsiteY4" fmla="*/ 68 h 11942"/>
                <a:gd name="connsiteX5" fmla="*/ 0 w 10007"/>
                <a:gd name="connsiteY5" fmla="*/ 0 h 11942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0 w 10014"/>
                <a:gd name="connsiteY0" fmla="*/ 0 h 11897"/>
                <a:gd name="connsiteX1" fmla="*/ 14 w 10014"/>
                <a:gd name="connsiteY1" fmla="*/ 11897 h 11897"/>
                <a:gd name="connsiteX2" fmla="*/ 3491 w 10014"/>
                <a:gd name="connsiteY2" fmla="*/ 5366 h 11897"/>
                <a:gd name="connsiteX3" fmla="*/ 10014 w 10014"/>
                <a:gd name="connsiteY3" fmla="*/ 5366 h 11897"/>
                <a:gd name="connsiteX4" fmla="*/ 10007 w 10014"/>
                <a:gd name="connsiteY4" fmla="*/ 23 h 11897"/>
                <a:gd name="connsiteX5" fmla="*/ 0 w 10014"/>
                <a:gd name="connsiteY5" fmla="*/ 0 h 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4" h="11897">
                  <a:moveTo>
                    <a:pt x="0" y="0"/>
                  </a:moveTo>
                  <a:cubicBezTo>
                    <a:pt x="2" y="3981"/>
                    <a:pt x="12" y="7916"/>
                    <a:pt x="14" y="11897"/>
                  </a:cubicBezTo>
                  <a:lnTo>
                    <a:pt x="3491" y="5366"/>
                  </a:lnTo>
                  <a:lnTo>
                    <a:pt x="10014" y="5366"/>
                  </a:lnTo>
                  <a:cubicBezTo>
                    <a:pt x="10012" y="3532"/>
                    <a:pt x="10009" y="1857"/>
                    <a:pt x="10007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3131840" y="1401874"/>
            <a:ext cx="5760640" cy="1204306"/>
          </a:xfrm>
        </p:spPr>
        <p:txBody>
          <a:bodyPr bIns="9144" anchor="b"/>
          <a:lstStyle>
            <a:lvl1pPr algn="l">
              <a:defRPr sz="3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3131840" y="2784775"/>
            <a:ext cx="5760639" cy="1094506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26" name="Textplatzhalter 47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155926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Ort | Datum</a:t>
            </a:r>
          </a:p>
        </p:txBody>
      </p:sp>
      <p:sp>
        <p:nvSpPr>
          <p:cNvPr id="27" name="Textplatzhalter 47"/>
          <p:cNvSpPr>
            <a:spLocks noGrp="1"/>
          </p:cNvSpPr>
          <p:nvPr>
            <p:ph type="body" sz="quarter" idx="15" hasCustomPrompt="1"/>
          </p:nvPr>
        </p:nvSpPr>
        <p:spPr>
          <a:xfrm>
            <a:off x="3131840" y="4515966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Vortragender</a:t>
            </a:r>
          </a:p>
        </p:txBody>
      </p:sp>
      <p:sp>
        <p:nvSpPr>
          <p:cNvPr id="28" name="Textplatzhalter 47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7494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Klinik</a:t>
            </a:r>
          </a:p>
        </p:txBody>
      </p:sp>
      <p:sp>
        <p:nvSpPr>
          <p:cNvPr id="29" name="Textplatzhalter 47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555526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Abteilung</a:t>
            </a:r>
          </a:p>
        </p:txBody>
      </p:sp>
      <p:sp>
        <p:nvSpPr>
          <p:cNvPr id="20" name="Rechteck 19"/>
          <p:cNvSpPr/>
          <p:nvPr userDrawn="1"/>
        </p:nvSpPr>
        <p:spPr>
          <a:xfrm rot="5400000">
            <a:off x="-1198393" y="594519"/>
            <a:ext cx="2898189" cy="5159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43" y="339503"/>
            <a:ext cx="2155462" cy="1062372"/>
          </a:xfrm>
          <a:prstGeom prst="rect">
            <a:avLst/>
          </a:prstGeom>
        </p:spPr>
      </p:pic>
      <p:grpSp>
        <p:nvGrpSpPr>
          <p:cNvPr id="11" name="Group 22"/>
          <p:cNvGrpSpPr>
            <a:grpSpLocks noChangeAspect="1"/>
          </p:cNvGrpSpPr>
          <p:nvPr userDrawn="1"/>
        </p:nvGrpSpPr>
        <p:grpSpPr bwMode="auto">
          <a:xfrm>
            <a:off x="-7268" y="1873197"/>
            <a:ext cx="1595438" cy="1760538"/>
            <a:chOff x="0" y="1636"/>
            <a:chExt cx="1005" cy="1109"/>
          </a:xfrm>
        </p:grpSpPr>
        <p:sp>
          <p:nvSpPr>
            <p:cNvPr id="12" name="Freeform 24"/>
            <p:cNvSpPr>
              <a:spLocks/>
            </p:cNvSpPr>
            <p:nvPr userDrawn="1"/>
          </p:nvSpPr>
          <p:spPr bwMode="auto">
            <a:xfrm>
              <a:off x="308" y="1636"/>
              <a:ext cx="697" cy="930"/>
            </a:xfrm>
            <a:custGeom>
              <a:avLst/>
              <a:gdLst>
                <a:gd name="T0" fmla="*/ 0 w 697"/>
                <a:gd name="T1" fmla="*/ 930 h 930"/>
                <a:gd name="T2" fmla="*/ 0 w 697"/>
                <a:gd name="T3" fmla="*/ 403 h 930"/>
                <a:gd name="T4" fmla="*/ 697 w 697"/>
                <a:gd name="T5" fmla="*/ 0 h 930"/>
                <a:gd name="T6" fmla="*/ 697 w 697"/>
                <a:gd name="T7" fmla="*/ 527 h 930"/>
                <a:gd name="T8" fmla="*/ 0 w 697"/>
                <a:gd name="T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930">
                  <a:moveTo>
                    <a:pt x="0" y="930"/>
                  </a:moveTo>
                  <a:lnTo>
                    <a:pt x="0" y="403"/>
                  </a:lnTo>
                  <a:lnTo>
                    <a:pt x="697" y="0"/>
                  </a:lnTo>
                  <a:lnTo>
                    <a:pt x="697" y="527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8AD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6"/>
            <p:cNvSpPr>
              <a:spLocks/>
            </p:cNvSpPr>
            <p:nvPr userDrawn="1"/>
          </p:nvSpPr>
          <p:spPr bwMode="auto">
            <a:xfrm>
              <a:off x="0" y="2389"/>
              <a:ext cx="308" cy="356"/>
            </a:xfrm>
            <a:custGeom>
              <a:avLst/>
              <a:gdLst>
                <a:gd name="T0" fmla="*/ 0 w 308"/>
                <a:gd name="T1" fmla="*/ 0 h 356"/>
                <a:gd name="T2" fmla="*/ 0 w 308"/>
                <a:gd name="T3" fmla="*/ 356 h 356"/>
                <a:gd name="T4" fmla="*/ 308 w 308"/>
                <a:gd name="T5" fmla="*/ 177 h 356"/>
                <a:gd name="T6" fmla="*/ 0 w 308"/>
                <a:gd name="T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356">
                  <a:moveTo>
                    <a:pt x="0" y="0"/>
                  </a:moveTo>
                  <a:lnTo>
                    <a:pt x="0" y="356"/>
                  </a:lnTo>
                  <a:lnTo>
                    <a:pt x="308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5"/>
            <p:cNvSpPr>
              <a:spLocks/>
            </p:cNvSpPr>
            <p:nvPr userDrawn="1"/>
          </p:nvSpPr>
          <p:spPr bwMode="auto">
            <a:xfrm>
              <a:off x="0" y="1861"/>
              <a:ext cx="308" cy="705"/>
            </a:xfrm>
            <a:custGeom>
              <a:avLst/>
              <a:gdLst>
                <a:gd name="T0" fmla="*/ 0 w 308"/>
                <a:gd name="T1" fmla="*/ 0 h 705"/>
                <a:gd name="T2" fmla="*/ 0 w 308"/>
                <a:gd name="T3" fmla="*/ 528 h 705"/>
                <a:gd name="T4" fmla="*/ 308 w 308"/>
                <a:gd name="T5" fmla="*/ 705 h 705"/>
                <a:gd name="T6" fmla="*/ 308 w 308"/>
                <a:gd name="T7" fmla="*/ 178 h 705"/>
                <a:gd name="T8" fmla="*/ 0 w 308"/>
                <a:gd name="T9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705">
                  <a:moveTo>
                    <a:pt x="0" y="0"/>
                  </a:moveTo>
                  <a:lnTo>
                    <a:pt x="0" y="528"/>
                  </a:lnTo>
                  <a:lnTo>
                    <a:pt x="308" y="705"/>
                  </a:lnTo>
                  <a:lnTo>
                    <a:pt x="308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76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25781"/>
          <a:stretch/>
        </p:blipFill>
        <p:spPr bwMode="auto">
          <a:xfrm>
            <a:off x="-8176" y="-596601"/>
            <a:ext cx="9163967" cy="424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 rot="5400000">
            <a:off x="-1266779" y="662000"/>
            <a:ext cx="3096344" cy="579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-1645" y="-596602"/>
            <a:ext cx="9156701" cy="3392488"/>
            <a:chOff x="-8" y="921"/>
            <a:chExt cx="5768" cy="2137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262"/>
              <a:ext cx="5760" cy="1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8" y="921"/>
              <a:ext cx="5768" cy="2137"/>
            </a:xfrm>
            <a:custGeom>
              <a:avLst/>
              <a:gdLst>
                <a:gd name="T0" fmla="*/ 0 w 5760"/>
                <a:gd name="T1" fmla="*/ 0 h 1796"/>
                <a:gd name="T2" fmla="*/ 0 w 5760"/>
                <a:gd name="T3" fmla="*/ 1796 h 1796"/>
                <a:gd name="T4" fmla="*/ 2003 w 5760"/>
                <a:gd name="T5" fmla="*/ 623 h 1796"/>
                <a:gd name="T6" fmla="*/ 5760 w 5760"/>
                <a:gd name="T7" fmla="*/ 623 h 1796"/>
                <a:gd name="T8" fmla="*/ 5760 w 5760"/>
                <a:gd name="T9" fmla="*/ 0 h 1796"/>
                <a:gd name="T10" fmla="*/ 0 w 5760"/>
                <a:gd name="T11" fmla="*/ 0 h 1796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10000 w 10000"/>
                <a:gd name="connsiteY4" fmla="*/ 1897 h 11897"/>
                <a:gd name="connsiteX5" fmla="*/ 0 w 10000"/>
                <a:gd name="connsiteY5" fmla="*/ 0 h 11897"/>
                <a:gd name="connsiteX0" fmla="*/ 0 w 10000"/>
                <a:gd name="connsiteY0" fmla="*/ 135 h 12032"/>
                <a:gd name="connsiteX1" fmla="*/ 0 w 10000"/>
                <a:gd name="connsiteY1" fmla="*/ 12032 h 12032"/>
                <a:gd name="connsiteX2" fmla="*/ 3477 w 10000"/>
                <a:gd name="connsiteY2" fmla="*/ 5501 h 12032"/>
                <a:gd name="connsiteX3" fmla="*/ 10000 w 10000"/>
                <a:gd name="connsiteY3" fmla="*/ 5501 h 12032"/>
                <a:gd name="connsiteX4" fmla="*/ 9993 w 10000"/>
                <a:gd name="connsiteY4" fmla="*/ 0 h 12032"/>
                <a:gd name="connsiteX5" fmla="*/ 0 w 10000"/>
                <a:gd name="connsiteY5" fmla="*/ 135 h 12032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9993 w 10000"/>
                <a:gd name="connsiteY4" fmla="*/ 23 h 11897"/>
                <a:gd name="connsiteX5" fmla="*/ 0 w 10000"/>
                <a:gd name="connsiteY5" fmla="*/ 0 h 11897"/>
                <a:gd name="connsiteX0" fmla="*/ 0 w 10007"/>
                <a:gd name="connsiteY0" fmla="*/ 0 h 11942"/>
                <a:gd name="connsiteX1" fmla="*/ 7 w 10007"/>
                <a:gd name="connsiteY1" fmla="*/ 11942 h 11942"/>
                <a:gd name="connsiteX2" fmla="*/ 3484 w 10007"/>
                <a:gd name="connsiteY2" fmla="*/ 5411 h 11942"/>
                <a:gd name="connsiteX3" fmla="*/ 10007 w 10007"/>
                <a:gd name="connsiteY3" fmla="*/ 5411 h 11942"/>
                <a:gd name="connsiteX4" fmla="*/ 10000 w 10007"/>
                <a:gd name="connsiteY4" fmla="*/ 68 h 11942"/>
                <a:gd name="connsiteX5" fmla="*/ 0 w 10007"/>
                <a:gd name="connsiteY5" fmla="*/ 0 h 11942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0 w 10014"/>
                <a:gd name="connsiteY0" fmla="*/ 0 h 11897"/>
                <a:gd name="connsiteX1" fmla="*/ 14 w 10014"/>
                <a:gd name="connsiteY1" fmla="*/ 11897 h 11897"/>
                <a:gd name="connsiteX2" fmla="*/ 3491 w 10014"/>
                <a:gd name="connsiteY2" fmla="*/ 5366 h 11897"/>
                <a:gd name="connsiteX3" fmla="*/ 10014 w 10014"/>
                <a:gd name="connsiteY3" fmla="*/ 5366 h 11897"/>
                <a:gd name="connsiteX4" fmla="*/ 10007 w 10014"/>
                <a:gd name="connsiteY4" fmla="*/ 23 h 11897"/>
                <a:gd name="connsiteX5" fmla="*/ 0 w 10014"/>
                <a:gd name="connsiteY5" fmla="*/ 0 h 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4" h="11897">
                  <a:moveTo>
                    <a:pt x="0" y="0"/>
                  </a:moveTo>
                  <a:cubicBezTo>
                    <a:pt x="2" y="3981"/>
                    <a:pt x="12" y="7916"/>
                    <a:pt x="14" y="11897"/>
                  </a:cubicBezTo>
                  <a:lnTo>
                    <a:pt x="3491" y="5366"/>
                  </a:lnTo>
                  <a:lnTo>
                    <a:pt x="10014" y="5366"/>
                  </a:lnTo>
                  <a:cubicBezTo>
                    <a:pt x="10012" y="3532"/>
                    <a:pt x="10009" y="1857"/>
                    <a:pt x="10007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22"/>
          <p:cNvGrpSpPr>
            <a:grpSpLocks noChangeAspect="1"/>
          </p:cNvGrpSpPr>
          <p:nvPr userDrawn="1"/>
        </p:nvGrpSpPr>
        <p:grpSpPr bwMode="auto">
          <a:xfrm>
            <a:off x="-7268" y="1873197"/>
            <a:ext cx="1595438" cy="1760538"/>
            <a:chOff x="0" y="1636"/>
            <a:chExt cx="1005" cy="1109"/>
          </a:xfrm>
        </p:grpSpPr>
        <p:sp>
          <p:nvSpPr>
            <p:cNvPr id="12" name="Freeform 24"/>
            <p:cNvSpPr>
              <a:spLocks/>
            </p:cNvSpPr>
            <p:nvPr userDrawn="1"/>
          </p:nvSpPr>
          <p:spPr bwMode="auto">
            <a:xfrm>
              <a:off x="308" y="1636"/>
              <a:ext cx="697" cy="930"/>
            </a:xfrm>
            <a:custGeom>
              <a:avLst/>
              <a:gdLst>
                <a:gd name="T0" fmla="*/ 0 w 697"/>
                <a:gd name="T1" fmla="*/ 930 h 930"/>
                <a:gd name="T2" fmla="*/ 0 w 697"/>
                <a:gd name="T3" fmla="*/ 403 h 930"/>
                <a:gd name="T4" fmla="*/ 697 w 697"/>
                <a:gd name="T5" fmla="*/ 0 h 930"/>
                <a:gd name="T6" fmla="*/ 697 w 697"/>
                <a:gd name="T7" fmla="*/ 527 h 930"/>
                <a:gd name="T8" fmla="*/ 0 w 697"/>
                <a:gd name="T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930">
                  <a:moveTo>
                    <a:pt x="0" y="930"/>
                  </a:moveTo>
                  <a:lnTo>
                    <a:pt x="0" y="403"/>
                  </a:lnTo>
                  <a:lnTo>
                    <a:pt x="697" y="0"/>
                  </a:lnTo>
                  <a:lnTo>
                    <a:pt x="697" y="527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8AD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5"/>
            <p:cNvSpPr>
              <a:spLocks/>
            </p:cNvSpPr>
            <p:nvPr userDrawn="1"/>
          </p:nvSpPr>
          <p:spPr bwMode="auto">
            <a:xfrm>
              <a:off x="0" y="1861"/>
              <a:ext cx="308" cy="705"/>
            </a:xfrm>
            <a:custGeom>
              <a:avLst/>
              <a:gdLst>
                <a:gd name="T0" fmla="*/ 0 w 308"/>
                <a:gd name="T1" fmla="*/ 0 h 705"/>
                <a:gd name="T2" fmla="*/ 0 w 308"/>
                <a:gd name="T3" fmla="*/ 528 h 705"/>
                <a:gd name="T4" fmla="*/ 308 w 308"/>
                <a:gd name="T5" fmla="*/ 705 h 705"/>
                <a:gd name="T6" fmla="*/ 308 w 308"/>
                <a:gd name="T7" fmla="*/ 178 h 705"/>
                <a:gd name="T8" fmla="*/ 0 w 308"/>
                <a:gd name="T9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705">
                  <a:moveTo>
                    <a:pt x="0" y="0"/>
                  </a:moveTo>
                  <a:lnTo>
                    <a:pt x="0" y="528"/>
                  </a:lnTo>
                  <a:lnTo>
                    <a:pt x="308" y="705"/>
                  </a:lnTo>
                  <a:lnTo>
                    <a:pt x="308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6"/>
            <p:cNvSpPr>
              <a:spLocks/>
            </p:cNvSpPr>
            <p:nvPr userDrawn="1"/>
          </p:nvSpPr>
          <p:spPr bwMode="auto">
            <a:xfrm>
              <a:off x="0" y="2389"/>
              <a:ext cx="308" cy="356"/>
            </a:xfrm>
            <a:custGeom>
              <a:avLst/>
              <a:gdLst>
                <a:gd name="T0" fmla="*/ 0 w 308"/>
                <a:gd name="T1" fmla="*/ 0 h 356"/>
                <a:gd name="T2" fmla="*/ 0 w 308"/>
                <a:gd name="T3" fmla="*/ 356 h 356"/>
                <a:gd name="T4" fmla="*/ 308 w 308"/>
                <a:gd name="T5" fmla="*/ 177 h 356"/>
                <a:gd name="T6" fmla="*/ 0 w 308"/>
                <a:gd name="T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356">
                  <a:moveTo>
                    <a:pt x="0" y="0"/>
                  </a:moveTo>
                  <a:lnTo>
                    <a:pt x="0" y="356"/>
                  </a:lnTo>
                  <a:lnTo>
                    <a:pt x="308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platzhalter 47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7494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Klinik</a:t>
            </a:r>
          </a:p>
        </p:txBody>
      </p:sp>
      <p:sp>
        <p:nvSpPr>
          <p:cNvPr id="29" name="Textplatzhalter 47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555526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Abteilung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43" y="339503"/>
            <a:ext cx="2155462" cy="1062372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237207" y="3651870"/>
            <a:ext cx="8655273" cy="648072"/>
          </a:xfrm>
        </p:spPr>
        <p:txBody>
          <a:bodyPr bIns="9144" anchor="ctr" anchorCtr="0"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237207" y="4340418"/>
            <a:ext cx="8655273" cy="418356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20" name="Textplatzhalter 47"/>
          <p:cNvSpPr>
            <a:spLocks noGrp="1"/>
          </p:cNvSpPr>
          <p:nvPr>
            <p:ph type="body" sz="quarter" idx="16" hasCustomPrompt="1"/>
          </p:nvPr>
        </p:nvSpPr>
        <p:spPr>
          <a:xfrm>
            <a:off x="238912" y="4788232"/>
            <a:ext cx="5760640" cy="2880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Ort | Datum | Vortragender</a:t>
            </a:r>
          </a:p>
        </p:txBody>
      </p:sp>
    </p:spTree>
    <p:extLst>
      <p:ext uri="{BB962C8B-B14F-4D97-AF65-F5344CB8AC3E}">
        <p14:creationId xmlns:p14="http://schemas.microsoft.com/office/powerpoint/2010/main" val="397872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2"/>
          <a:stretch/>
        </p:blipFill>
        <p:spPr bwMode="auto">
          <a:xfrm>
            <a:off x="1" y="-73670"/>
            <a:ext cx="9182628" cy="372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 rot="5400000">
            <a:off x="-1266779" y="662000"/>
            <a:ext cx="3096344" cy="579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-1645" y="-596602"/>
            <a:ext cx="9156701" cy="3392488"/>
            <a:chOff x="-8" y="921"/>
            <a:chExt cx="5768" cy="2137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262"/>
              <a:ext cx="5760" cy="1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8" y="921"/>
              <a:ext cx="5768" cy="2137"/>
            </a:xfrm>
            <a:custGeom>
              <a:avLst/>
              <a:gdLst>
                <a:gd name="T0" fmla="*/ 0 w 5760"/>
                <a:gd name="T1" fmla="*/ 0 h 1796"/>
                <a:gd name="T2" fmla="*/ 0 w 5760"/>
                <a:gd name="T3" fmla="*/ 1796 h 1796"/>
                <a:gd name="T4" fmla="*/ 2003 w 5760"/>
                <a:gd name="T5" fmla="*/ 623 h 1796"/>
                <a:gd name="T6" fmla="*/ 5760 w 5760"/>
                <a:gd name="T7" fmla="*/ 623 h 1796"/>
                <a:gd name="T8" fmla="*/ 5760 w 5760"/>
                <a:gd name="T9" fmla="*/ 0 h 1796"/>
                <a:gd name="T10" fmla="*/ 0 w 5760"/>
                <a:gd name="T11" fmla="*/ 0 h 1796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10000 w 10000"/>
                <a:gd name="connsiteY4" fmla="*/ 1897 h 11897"/>
                <a:gd name="connsiteX5" fmla="*/ 0 w 10000"/>
                <a:gd name="connsiteY5" fmla="*/ 0 h 11897"/>
                <a:gd name="connsiteX0" fmla="*/ 0 w 10000"/>
                <a:gd name="connsiteY0" fmla="*/ 135 h 12032"/>
                <a:gd name="connsiteX1" fmla="*/ 0 w 10000"/>
                <a:gd name="connsiteY1" fmla="*/ 12032 h 12032"/>
                <a:gd name="connsiteX2" fmla="*/ 3477 w 10000"/>
                <a:gd name="connsiteY2" fmla="*/ 5501 h 12032"/>
                <a:gd name="connsiteX3" fmla="*/ 10000 w 10000"/>
                <a:gd name="connsiteY3" fmla="*/ 5501 h 12032"/>
                <a:gd name="connsiteX4" fmla="*/ 9993 w 10000"/>
                <a:gd name="connsiteY4" fmla="*/ 0 h 12032"/>
                <a:gd name="connsiteX5" fmla="*/ 0 w 10000"/>
                <a:gd name="connsiteY5" fmla="*/ 135 h 12032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9993 w 10000"/>
                <a:gd name="connsiteY4" fmla="*/ 23 h 11897"/>
                <a:gd name="connsiteX5" fmla="*/ 0 w 10000"/>
                <a:gd name="connsiteY5" fmla="*/ 0 h 11897"/>
                <a:gd name="connsiteX0" fmla="*/ 0 w 10007"/>
                <a:gd name="connsiteY0" fmla="*/ 0 h 11942"/>
                <a:gd name="connsiteX1" fmla="*/ 7 w 10007"/>
                <a:gd name="connsiteY1" fmla="*/ 11942 h 11942"/>
                <a:gd name="connsiteX2" fmla="*/ 3484 w 10007"/>
                <a:gd name="connsiteY2" fmla="*/ 5411 h 11942"/>
                <a:gd name="connsiteX3" fmla="*/ 10007 w 10007"/>
                <a:gd name="connsiteY3" fmla="*/ 5411 h 11942"/>
                <a:gd name="connsiteX4" fmla="*/ 10000 w 10007"/>
                <a:gd name="connsiteY4" fmla="*/ 68 h 11942"/>
                <a:gd name="connsiteX5" fmla="*/ 0 w 10007"/>
                <a:gd name="connsiteY5" fmla="*/ 0 h 11942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0 w 10014"/>
                <a:gd name="connsiteY0" fmla="*/ 0 h 11897"/>
                <a:gd name="connsiteX1" fmla="*/ 14 w 10014"/>
                <a:gd name="connsiteY1" fmla="*/ 11897 h 11897"/>
                <a:gd name="connsiteX2" fmla="*/ 3491 w 10014"/>
                <a:gd name="connsiteY2" fmla="*/ 5366 h 11897"/>
                <a:gd name="connsiteX3" fmla="*/ 10014 w 10014"/>
                <a:gd name="connsiteY3" fmla="*/ 5366 h 11897"/>
                <a:gd name="connsiteX4" fmla="*/ 10007 w 10014"/>
                <a:gd name="connsiteY4" fmla="*/ 23 h 11897"/>
                <a:gd name="connsiteX5" fmla="*/ 0 w 10014"/>
                <a:gd name="connsiteY5" fmla="*/ 0 h 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4" h="11897">
                  <a:moveTo>
                    <a:pt x="0" y="0"/>
                  </a:moveTo>
                  <a:cubicBezTo>
                    <a:pt x="2" y="3981"/>
                    <a:pt x="12" y="7916"/>
                    <a:pt x="14" y="11897"/>
                  </a:cubicBezTo>
                  <a:lnTo>
                    <a:pt x="3491" y="5366"/>
                  </a:lnTo>
                  <a:lnTo>
                    <a:pt x="10014" y="5366"/>
                  </a:lnTo>
                  <a:cubicBezTo>
                    <a:pt x="10012" y="3532"/>
                    <a:pt x="10009" y="1857"/>
                    <a:pt x="10007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22"/>
          <p:cNvGrpSpPr>
            <a:grpSpLocks noChangeAspect="1"/>
          </p:cNvGrpSpPr>
          <p:nvPr userDrawn="1"/>
        </p:nvGrpSpPr>
        <p:grpSpPr bwMode="auto">
          <a:xfrm>
            <a:off x="-7268" y="1873197"/>
            <a:ext cx="1595438" cy="1760538"/>
            <a:chOff x="0" y="1636"/>
            <a:chExt cx="1005" cy="1109"/>
          </a:xfrm>
        </p:grpSpPr>
        <p:sp>
          <p:nvSpPr>
            <p:cNvPr id="12" name="Freeform 24"/>
            <p:cNvSpPr>
              <a:spLocks/>
            </p:cNvSpPr>
            <p:nvPr userDrawn="1"/>
          </p:nvSpPr>
          <p:spPr bwMode="auto">
            <a:xfrm>
              <a:off x="308" y="1636"/>
              <a:ext cx="697" cy="930"/>
            </a:xfrm>
            <a:custGeom>
              <a:avLst/>
              <a:gdLst>
                <a:gd name="T0" fmla="*/ 0 w 697"/>
                <a:gd name="T1" fmla="*/ 930 h 930"/>
                <a:gd name="T2" fmla="*/ 0 w 697"/>
                <a:gd name="T3" fmla="*/ 403 h 930"/>
                <a:gd name="T4" fmla="*/ 697 w 697"/>
                <a:gd name="T5" fmla="*/ 0 h 930"/>
                <a:gd name="T6" fmla="*/ 697 w 697"/>
                <a:gd name="T7" fmla="*/ 527 h 930"/>
                <a:gd name="T8" fmla="*/ 0 w 697"/>
                <a:gd name="T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930">
                  <a:moveTo>
                    <a:pt x="0" y="930"/>
                  </a:moveTo>
                  <a:lnTo>
                    <a:pt x="0" y="403"/>
                  </a:lnTo>
                  <a:lnTo>
                    <a:pt x="697" y="0"/>
                  </a:lnTo>
                  <a:lnTo>
                    <a:pt x="697" y="527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8AD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5"/>
            <p:cNvSpPr>
              <a:spLocks/>
            </p:cNvSpPr>
            <p:nvPr userDrawn="1"/>
          </p:nvSpPr>
          <p:spPr bwMode="auto">
            <a:xfrm>
              <a:off x="0" y="1861"/>
              <a:ext cx="308" cy="705"/>
            </a:xfrm>
            <a:custGeom>
              <a:avLst/>
              <a:gdLst>
                <a:gd name="T0" fmla="*/ 0 w 308"/>
                <a:gd name="T1" fmla="*/ 0 h 705"/>
                <a:gd name="T2" fmla="*/ 0 w 308"/>
                <a:gd name="T3" fmla="*/ 528 h 705"/>
                <a:gd name="T4" fmla="*/ 308 w 308"/>
                <a:gd name="T5" fmla="*/ 705 h 705"/>
                <a:gd name="T6" fmla="*/ 308 w 308"/>
                <a:gd name="T7" fmla="*/ 178 h 705"/>
                <a:gd name="T8" fmla="*/ 0 w 308"/>
                <a:gd name="T9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705">
                  <a:moveTo>
                    <a:pt x="0" y="0"/>
                  </a:moveTo>
                  <a:lnTo>
                    <a:pt x="0" y="528"/>
                  </a:lnTo>
                  <a:lnTo>
                    <a:pt x="308" y="705"/>
                  </a:lnTo>
                  <a:lnTo>
                    <a:pt x="308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6"/>
            <p:cNvSpPr>
              <a:spLocks/>
            </p:cNvSpPr>
            <p:nvPr userDrawn="1"/>
          </p:nvSpPr>
          <p:spPr bwMode="auto">
            <a:xfrm>
              <a:off x="0" y="2389"/>
              <a:ext cx="308" cy="356"/>
            </a:xfrm>
            <a:custGeom>
              <a:avLst/>
              <a:gdLst>
                <a:gd name="T0" fmla="*/ 0 w 308"/>
                <a:gd name="T1" fmla="*/ 0 h 356"/>
                <a:gd name="T2" fmla="*/ 0 w 308"/>
                <a:gd name="T3" fmla="*/ 356 h 356"/>
                <a:gd name="T4" fmla="*/ 308 w 308"/>
                <a:gd name="T5" fmla="*/ 177 h 356"/>
                <a:gd name="T6" fmla="*/ 0 w 308"/>
                <a:gd name="T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356">
                  <a:moveTo>
                    <a:pt x="0" y="0"/>
                  </a:moveTo>
                  <a:lnTo>
                    <a:pt x="0" y="356"/>
                  </a:lnTo>
                  <a:lnTo>
                    <a:pt x="308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platzhalter 47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7494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Klinik</a:t>
            </a:r>
          </a:p>
        </p:txBody>
      </p:sp>
      <p:sp>
        <p:nvSpPr>
          <p:cNvPr id="29" name="Textplatzhalter 47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555526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Abteilung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43" y="339503"/>
            <a:ext cx="2155462" cy="1062372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237207" y="3651870"/>
            <a:ext cx="8655273" cy="648072"/>
          </a:xfrm>
        </p:spPr>
        <p:txBody>
          <a:bodyPr bIns="9144" anchor="ctr" anchorCtr="0"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237207" y="4340418"/>
            <a:ext cx="8655273" cy="418356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20" name="Textplatzhalter 47"/>
          <p:cNvSpPr>
            <a:spLocks noGrp="1"/>
          </p:cNvSpPr>
          <p:nvPr>
            <p:ph type="body" sz="quarter" idx="16" hasCustomPrompt="1"/>
          </p:nvPr>
        </p:nvSpPr>
        <p:spPr>
          <a:xfrm>
            <a:off x="238912" y="4788232"/>
            <a:ext cx="5760640" cy="2880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Ort | Datum | Vortragender</a:t>
            </a:r>
          </a:p>
        </p:txBody>
      </p:sp>
    </p:spTree>
    <p:extLst>
      <p:ext uri="{BB962C8B-B14F-4D97-AF65-F5344CB8AC3E}">
        <p14:creationId xmlns:p14="http://schemas.microsoft.com/office/powerpoint/2010/main" val="259178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63888" y="7392"/>
            <a:ext cx="8659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232364" y="915566"/>
            <a:ext cx="8732123" cy="2944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232489" y="4731990"/>
            <a:ext cx="883127" cy="2161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fld id="{1A7E03AA-F54C-476B-BA5D-52344C1508FB}" type="datetime1">
              <a:rPr lang="de-DE" smtClean="0"/>
              <a:t>10.09.2024</a:t>
            </a:fld>
            <a:endParaRPr lang="de-DE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32" y="4731469"/>
            <a:ext cx="6912768" cy="216693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cap="none" spc="0" baseline="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Vortragender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416" y="4731990"/>
            <a:ext cx="616876" cy="216172"/>
          </a:xfrm>
          <a:custGeom>
            <a:avLst/>
            <a:gdLst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3585 w 932114"/>
              <a:gd name="connsiteY0" fmla="*/ 206062 h 413015"/>
              <a:gd name="connsiteX1" fmla="*/ 329401 w 932114"/>
              <a:gd name="connsiteY1" fmla="*/ 3656 h 413015"/>
              <a:gd name="connsiteX2" fmla="*/ 932114 w 932114"/>
              <a:gd name="connsiteY2" fmla="*/ 0 h 413015"/>
              <a:gd name="connsiteX3" fmla="*/ 471069 w 932114"/>
              <a:gd name="connsiteY3" fmla="*/ 408468 h 413015"/>
              <a:gd name="connsiteX4" fmla="*/ 3585 w 932114"/>
              <a:gd name="connsiteY4" fmla="*/ 206062 h 413015"/>
              <a:gd name="connsiteX0" fmla="*/ 29228 w 1023703"/>
              <a:gd name="connsiteY0" fmla="*/ 206062 h 319569"/>
              <a:gd name="connsiteX1" fmla="*/ 355044 w 1023703"/>
              <a:gd name="connsiteY1" fmla="*/ 3656 h 319569"/>
              <a:gd name="connsiteX2" fmla="*/ 957757 w 1023703"/>
              <a:gd name="connsiteY2" fmla="*/ 0 h 319569"/>
              <a:gd name="connsiteX3" fmla="*/ 953912 w 1023703"/>
              <a:gd name="connsiteY3" fmla="*/ 311876 h 319569"/>
              <a:gd name="connsiteX4" fmla="*/ 29228 w 1023703"/>
              <a:gd name="connsiteY4" fmla="*/ 206062 h 319569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11876"/>
              <a:gd name="connsiteX1" fmla="*/ 355044 w 957757"/>
              <a:gd name="connsiteY1" fmla="*/ 3656 h 311876"/>
              <a:gd name="connsiteX2" fmla="*/ 957757 w 957757"/>
              <a:gd name="connsiteY2" fmla="*/ 0 h 311876"/>
              <a:gd name="connsiteX3" fmla="*/ 953912 w 957757"/>
              <a:gd name="connsiteY3" fmla="*/ 311876 h 311876"/>
              <a:gd name="connsiteX4" fmla="*/ 29228 w 957757"/>
              <a:gd name="connsiteY4" fmla="*/ 206062 h 311876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47275 w 634514"/>
              <a:gd name="connsiteY0" fmla="*/ 296214 h 320914"/>
              <a:gd name="connsiteX1" fmla="*/ 31801 w 634514"/>
              <a:gd name="connsiteY1" fmla="*/ 3656 h 320914"/>
              <a:gd name="connsiteX2" fmla="*/ 634514 w 634514"/>
              <a:gd name="connsiteY2" fmla="*/ 0 h 320914"/>
              <a:gd name="connsiteX3" fmla="*/ 630669 w 634514"/>
              <a:gd name="connsiteY3" fmla="*/ 311876 h 320914"/>
              <a:gd name="connsiteX4" fmla="*/ 47275 w 634514"/>
              <a:gd name="connsiteY4" fmla="*/ 296214 h 320914"/>
              <a:gd name="connsiteX0" fmla="*/ 51420 w 625780"/>
              <a:gd name="connsiteY0" fmla="*/ 315533 h 335396"/>
              <a:gd name="connsiteX1" fmla="*/ 23067 w 625780"/>
              <a:gd name="connsiteY1" fmla="*/ 3656 h 335396"/>
              <a:gd name="connsiteX2" fmla="*/ 625780 w 625780"/>
              <a:gd name="connsiteY2" fmla="*/ 0 h 335396"/>
              <a:gd name="connsiteX3" fmla="*/ 621935 w 625780"/>
              <a:gd name="connsiteY3" fmla="*/ 311876 h 335396"/>
              <a:gd name="connsiteX4" fmla="*/ 51420 w 625780"/>
              <a:gd name="connsiteY4" fmla="*/ 315533 h 335396"/>
              <a:gd name="connsiteX0" fmla="*/ 28353 w 602713"/>
              <a:gd name="connsiteY0" fmla="*/ 315533 h 335396"/>
              <a:gd name="connsiteX1" fmla="*/ 0 w 602713"/>
              <a:gd name="connsiteY1" fmla="*/ 3656 h 335396"/>
              <a:gd name="connsiteX2" fmla="*/ 602713 w 602713"/>
              <a:gd name="connsiteY2" fmla="*/ 0 h 335396"/>
              <a:gd name="connsiteX3" fmla="*/ 598868 w 602713"/>
              <a:gd name="connsiteY3" fmla="*/ 311876 h 335396"/>
              <a:gd name="connsiteX4" fmla="*/ 28353 w 602713"/>
              <a:gd name="connsiteY4" fmla="*/ 315533 h 335396"/>
              <a:gd name="connsiteX0" fmla="*/ 0 w 606558"/>
              <a:gd name="connsiteY0" fmla="*/ 315533 h 335396"/>
              <a:gd name="connsiteX1" fmla="*/ 3845 w 606558"/>
              <a:gd name="connsiteY1" fmla="*/ 3656 h 335396"/>
              <a:gd name="connsiteX2" fmla="*/ 606558 w 606558"/>
              <a:gd name="connsiteY2" fmla="*/ 0 h 335396"/>
              <a:gd name="connsiteX3" fmla="*/ 602713 w 606558"/>
              <a:gd name="connsiteY3" fmla="*/ 311876 h 335396"/>
              <a:gd name="connsiteX4" fmla="*/ 0 w 606558"/>
              <a:gd name="connsiteY4" fmla="*/ 315533 h 335396"/>
              <a:gd name="connsiteX0" fmla="*/ 0 w 606558"/>
              <a:gd name="connsiteY0" fmla="*/ 315533 h 315533"/>
              <a:gd name="connsiteX1" fmla="*/ 3845 w 606558"/>
              <a:gd name="connsiteY1" fmla="*/ 3656 h 315533"/>
              <a:gd name="connsiteX2" fmla="*/ 606558 w 606558"/>
              <a:gd name="connsiteY2" fmla="*/ 0 h 315533"/>
              <a:gd name="connsiteX3" fmla="*/ 602713 w 606558"/>
              <a:gd name="connsiteY3" fmla="*/ 311876 h 315533"/>
              <a:gd name="connsiteX4" fmla="*/ 0 w 606558"/>
              <a:gd name="connsiteY4" fmla="*/ 315533 h 315533"/>
              <a:gd name="connsiteX0" fmla="*/ 15473 w 602713"/>
              <a:gd name="connsiteY0" fmla="*/ 315533 h 315533"/>
              <a:gd name="connsiteX1" fmla="*/ 0 w 602713"/>
              <a:gd name="connsiteY1" fmla="*/ 3656 h 315533"/>
              <a:gd name="connsiteX2" fmla="*/ 602713 w 602713"/>
              <a:gd name="connsiteY2" fmla="*/ 0 h 315533"/>
              <a:gd name="connsiteX3" fmla="*/ 598868 w 602713"/>
              <a:gd name="connsiteY3" fmla="*/ 311876 h 315533"/>
              <a:gd name="connsiteX4" fmla="*/ 15473 w 602713"/>
              <a:gd name="connsiteY4" fmla="*/ 315533 h 315533"/>
              <a:gd name="connsiteX0" fmla="*/ 15473 w 616048"/>
              <a:gd name="connsiteY0" fmla="*/ 311877 h 311877"/>
              <a:gd name="connsiteX1" fmla="*/ 0 w 616048"/>
              <a:gd name="connsiteY1" fmla="*/ 0 h 311877"/>
              <a:gd name="connsiteX2" fmla="*/ 616048 w 616048"/>
              <a:gd name="connsiteY2" fmla="*/ 2059 h 311877"/>
              <a:gd name="connsiteX3" fmla="*/ 598868 w 616048"/>
              <a:gd name="connsiteY3" fmla="*/ 308220 h 311877"/>
              <a:gd name="connsiteX4" fmla="*/ 15473 w 616048"/>
              <a:gd name="connsiteY4" fmla="*/ 311877 h 31187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1919"/>
              <a:gd name="connsiteX1" fmla="*/ 0 w 616048"/>
              <a:gd name="connsiteY1" fmla="*/ 0 h 331919"/>
              <a:gd name="connsiteX2" fmla="*/ 616048 w 616048"/>
              <a:gd name="connsiteY2" fmla="*/ 2059 h 331919"/>
              <a:gd name="connsiteX3" fmla="*/ 598868 w 616048"/>
              <a:gd name="connsiteY3" fmla="*/ 308220 h 331919"/>
              <a:gd name="connsiteX4" fmla="*/ 4043 w 616048"/>
              <a:gd name="connsiteY4" fmla="*/ 330927 h 331919"/>
              <a:gd name="connsiteX0" fmla="*/ 4043 w 616048"/>
              <a:gd name="connsiteY0" fmla="*/ 330927 h 336035"/>
              <a:gd name="connsiteX1" fmla="*/ 0 w 616048"/>
              <a:gd name="connsiteY1" fmla="*/ 0 h 336035"/>
              <a:gd name="connsiteX2" fmla="*/ 616048 w 616048"/>
              <a:gd name="connsiteY2" fmla="*/ 2059 h 336035"/>
              <a:gd name="connsiteX3" fmla="*/ 614108 w 616048"/>
              <a:gd name="connsiteY3" fmla="*/ 331080 h 336035"/>
              <a:gd name="connsiteX4" fmla="*/ 4043 w 616048"/>
              <a:gd name="connsiteY4" fmla="*/ 330927 h 336035"/>
              <a:gd name="connsiteX0" fmla="*/ 4043 w 616048"/>
              <a:gd name="connsiteY0" fmla="*/ 330927 h 333136"/>
              <a:gd name="connsiteX1" fmla="*/ 0 w 616048"/>
              <a:gd name="connsiteY1" fmla="*/ 0 h 333136"/>
              <a:gd name="connsiteX2" fmla="*/ 616048 w 616048"/>
              <a:gd name="connsiteY2" fmla="*/ 2059 h 333136"/>
              <a:gd name="connsiteX3" fmla="*/ 614108 w 616048"/>
              <a:gd name="connsiteY3" fmla="*/ 331080 h 333136"/>
              <a:gd name="connsiteX4" fmla="*/ 4043 w 616048"/>
              <a:gd name="connsiteY4" fmla="*/ 330927 h 333136"/>
              <a:gd name="connsiteX0" fmla="*/ 4043 w 616048"/>
              <a:gd name="connsiteY0" fmla="*/ 33092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30927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6795 h 338547"/>
              <a:gd name="connsiteX4" fmla="*/ 2138 w 616876"/>
              <a:gd name="connsiteY4" fmla="*/ 338547 h 338547"/>
              <a:gd name="connsiteX0" fmla="*/ 2138 w 616876"/>
              <a:gd name="connsiteY0" fmla="*/ 338547 h 344415"/>
              <a:gd name="connsiteX1" fmla="*/ 0 w 616876"/>
              <a:gd name="connsiteY1" fmla="*/ 0 h 344415"/>
              <a:gd name="connsiteX2" fmla="*/ 616048 w 616876"/>
              <a:gd name="connsiteY2" fmla="*/ 2059 h 344415"/>
              <a:gd name="connsiteX3" fmla="*/ 616013 w 616876"/>
              <a:gd name="connsiteY3" fmla="*/ 344415 h 344415"/>
              <a:gd name="connsiteX4" fmla="*/ 2138 w 616876"/>
              <a:gd name="connsiteY4" fmla="*/ 338547 h 34441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4890 h 338547"/>
              <a:gd name="connsiteX4" fmla="*/ 2138 w 616876"/>
              <a:gd name="connsiteY4" fmla="*/ 338547 h 338547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154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876" h="342510">
                <a:moveTo>
                  <a:pt x="2138" y="338547"/>
                </a:moveTo>
                <a:cubicBezTo>
                  <a:pt x="3453" y="176338"/>
                  <a:pt x="118" y="174133"/>
                  <a:pt x="0" y="0"/>
                </a:cubicBezTo>
                <a:lnTo>
                  <a:pt x="616048" y="154"/>
                </a:lnTo>
                <a:cubicBezTo>
                  <a:pt x="616048" y="111940"/>
                  <a:pt x="617935" y="186572"/>
                  <a:pt x="616013" y="342510"/>
                </a:cubicBezTo>
                <a:lnTo>
                  <a:pt x="2138" y="338547"/>
                </a:lnTo>
                <a:close/>
              </a:path>
            </a:pathLst>
          </a:custGeom>
          <a:ln w="19050" cmpd="sng">
            <a:noFill/>
          </a:ln>
        </p:spPr>
        <p:txBody>
          <a:bodyPr vert="horz" lIns="9144" tIns="9144" rIns="9144" bIns="9144" rtlCol="0" anchor="ctr" anchorCtr="0">
            <a:normAutofit/>
          </a:bodyPr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fld id="{50B1B3AD-80CD-4C4C-B9E6-D3174EA9BC3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17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63888" y="7392"/>
            <a:ext cx="8659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32489" y="4731990"/>
            <a:ext cx="883127" cy="2161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fld id="{5A90802A-C0FD-4B00-B469-129CF2DA912E}" type="datetime1">
              <a:rPr lang="de-DE" smtClean="0"/>
              <a:t>10.09.2024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32" y="4731469"/>
            <a:ext cx="6912768" cy="216693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cap="none" spc="0" baseline="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Vortragender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416" y="4731990"/>
            <a:ext cx="616876" cy="216172"/>
          </a:xfrm>
          <a:custGeom>
            <a:avLst/>
            <a:gdLst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3585 w 932114"/>
              <a:gd name="connsiteY0" fmla="*/ 206062 h 413015"/>
              <a:gd name="connsiteX1" fmla="*/ 329401 w 932114"/>
              <a:gd name="connsiteY1" fmla="*/ 3656 h 413015"/>
              <a:gd name="connsiteX2" fmla="*/ 932114 w 932114"/>
              <a:gd name="connsiteY2" fmla="*/ 0 h 413015"/>
              <a:gd name="connsiteX3" fmla="*/ 471069 w 932114"/>
              <a:gd name="connsiteY3" fmla="*/ 408468 h 413015"/>
              <a:gd name="connsiteX4" fmla="*/ 3585 w 932114"/>
              <a:gd name="connsiteY4" fmla="*/ 206062 h 413015"/>
              <a:gd name="connsiteX0" fmla="*/ 29228 w 1023703"/>
              <a:gd name="connsiteY0" fmla="*/ 206062 h 319569"/>
              <a:gd name="connsiteX1" fmla="*/ 355044 w 1023703"/>
              <a:gd name="connsiteY1" fmla="*/ 3656 h 319569"/>
              <a:gd name="connsiteX2" fmla="*/ 957757 w 1023703"/>
              <a:gd name="connsiteY2" fmla="*/ 0 h 319569"/>
              <a:gd name="connsiteX3" fmla="*/ 953912 w 1023703"/>
              <a:gd name="connsiteY3" fmla="*/ 311876 h 319569"/>
              <a:gd name="connsiteX4" fmla="*/ 29228 w 1023703"/>
              <a:gd name="connsiteY4" fmla="*/ 206062 h 319569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11876"/>
              <a:gd name="connsiteX1" fmla="*/ 355044 w 957757"/>
              <a:gd name="connsiteY1" fmla="*/ 3656 h 311876"/>
              <a:gd name="connsiteX2" fmla="*/ 957757 w 957757"/>
              <a:gd name="connsiteY2" fmla="*/ 0 h 311876"/>
              <a:gd name="connsiteX3" fmla="*/ 953912 w 957757"/>
              <a:gd name="connsiteY3" fmla="*/ 311876 h 311876"/>
              <a:gd name="connsiteX4" fmla="*/ 29228 w 957757"/>
              <a:gd name="connsiteY4" fmla="*/ 206062 h 311876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47275 w 634514"/>
              <a:gd name="connsiteY0" fmla="*/ 296214 h 320914"/>
              <a:gd name="connsiteX1" fmla="*/ 31801 w 634514"/>
              <a:gd name="connsiteY1" fmla="*/ 3656 h 320914"/>
              <a:gd name="connsiteX2" fmla="*/ 634514 w 634514"/>
              <a:gd name="connsiteY2" fmla="*/ 0 h 320914"/>
              <a:gd name="connsiteX3" fmla="*/ 630669 w 634514"/>
              <a:gd name="connsiteY3" fmla="*/ 311876 h 320914"/>
              <a:gd name="connsiteX4" fmla="*/ 47275 w 634514"/>
              <a:gd name="connsiteY4" fmla="*/ 296214 h 320914"/>
              <a:gd name="connsiteX0" fmla="*/ 51420 w 625780"/>
              <a:gd name="connsiteY0" fmla="*/ 315533 h 335396"/>
              <a:gd name="connsiteX1" fmla="*/ 23067 w 625780"/>
              <a:gd name="connsiteY1" fmla="*/ 3656 h 335396"/>
              <a:gd name="connsiteX2" fmla="*/ 625780 w 625780"/>
              <a:gd name="connsiteY2" fmla="*/ 0 h 335396"/>
              <a:gd name="connsiteX3" fmla="*/ 621935 w 625780"/>
              <a:gd name="connsiteY3" fmla="*/ 311876 h 335396"/>
              <a:gd name="connsiteX4" fmla="*/ 51420 w 625780"/>
              <a:gd name="connsiteY4" fmla="*/ 315533 h 335396"/>
              <a:gd name="connsiteX0" fmla="*/ 28353 w 602713"/>
              <a:gd name="connsiteY0" fmla="*/ 315533 h 335396"/>
              <a:gd name="connsiteX1" fmla="*/ 0 w 602713"/>
              <a:gd name="connsiteY1" fmla="*/ 3656 h 335396"/>
              <a:gd name="connsiteX2" fmla="*/ 602713 w 602713"/>
              <a:gd name="connsiteY2" fmla="*/ 0 h 335396"/>
              <a:gd name="connsiteX3" fmla="*/ 598868 w 602713"/>
              <a:gd name="connsiteY3" fmla="*/ 311876 h 335396"/>
              <a:gd name="connsiteX4" fmla="*/ 28353 w 602713"/>
              <a:gd name="connsiteY4" fmla="*/ 315533 h 335396"/>
              <a:gd name="connsiteX0" fmla="*/ 0 w 606558"/>
              <a:gd name="connsiteY0" fmla="*/ 315533 h 335396"/>
              <a:gd name="connsiteX1" fmla="*/ 3845 w 606558"/>
              <a:gd name="connsiteY1" fmla="*/ 3656 h 335396"/>
              <a:gd name="connsiteX2" fmla="*/ 606558 w 606558"/>
              <a:gd name="connsiteY2" fmla="*/ 0 h 335396"/>
              <a:gd name="connsiteX3" fmla="*/ 602713 w 606558"/>
              <a:gd name="connsiteY3" fmla="*/ 311876 h 335396"/>
              <a:gd name="connsiteX4" fmla="*/ 0 w 606558"/>
              <a:gd name="connsiteY4" fmla="*/ 315533 h 335396"/>
              <a:gd name="connsiteX0" fmla="*/ 0 w 606558"/>
              <a:gd name="connsiteY0" fmla="*/ 315533 h 315533"/>
              <a:gd name="connsiteX1" fmla="*/ 3845 w 606558"/>
              <a:gd name="connsiteY1" fmla="*/ 3656 h 315533"/>
              <a:gd name="connsiteX2" fmla="*/ 606558 w 606558"/>
              <a:gd name="connsiteY2" fmla="*/ 0 h 315533"/>
              <a:gd name="connsiteX3" fmla="*/ 602713 w 606558"/>
              <a:gd name="connsiteY3" fmla="*/ 311876 h 315533"/>
              <a:gd name="connsiteX4" fmla="*/ 0 w 606558"/>
              <a:gd name="connsiteY4" fmla="*/ 315533 h 315533"/>
              <a:gd name="connsiteX0" fmla="*/ 15473 w 602713"/>
              <a:gd name="connsiteY0" fmla="*/ 315533 h 315533"/>
              <a:gd name="connsiteX1" fmla="*/ 0 w 602713"/>
              <a:gd name="connsiteY1" fmla="*/ 3656 h 315533"/>
              <a:gd name="connsiteX2" fmla="*/ 602713 w 602713"/>
              <a:gd name="connsiteY2" fmla="*/ 0 h 315533"/>
              <a:gd name="connsiteX3" fmla="*/ 598868 w 602713"/>
              <a:gd name="connsiteY3" fmla="*/ 311876 h 315533"/>
              <a:gd name="connsiteX4" fmla="*/ 15473 w 602713"/>
              <a:gd name="connsiteY4" fmla="*/ 315533 h 315533"/>
              <a:gd name="connsiteX0" fmla="*/ 15473 w 616048"/>
              <a:gd name="connsiteY0" fmla="*/ 311877 h 311877"/>
              <a:gd name="connsiteX1" fmla="*/ 0 w 616048"/>
              <a:gd name="connsiteY1" fmla="*/ 0 h 311877"/>
              <a:gd name="connsiteX2" fmla="*/ 616048 w 616048"/>
              <a:gd name="connsiteY2" fmla="*/ 2059 h 311877"/>
              <a:gd name="connsiteX3" fmla="*/ 598868 w 616048"/>
              <a:gd name="connsiteY3" fmla="*/ 308220 h 311877"/>
              <a:gd name="connsiteX4" fmla="*/ 15473 w 616048"/>
              <a:gd name="connsiteY4" fmla="*/ 311877 h 31187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1919"/>
              <a:gd name="connsiteX1" fmla="*/ 0 w 616048"/>
              <a:gd name="connsiteY1" fmla="*/ 0 h 331919"/>
              <a:gd name="connsiteX2" fmla="*/ 616048 w 616048"/>
              <a:gd name="connsiteY2" fmla="*/ 2059 h 331919"/>
              <a:gd name="connsiteX3" fmla="*/ 598868 w 616048"/>
              <a:gd name="connsiteY3" fmla="*/ 308220 h 331919"/>
              <a:gd name="connsiteX4" fmla="*/ 4043 w 616048"/>
              <a:gd name="connsiteY4" fmla="*/ 330927 h 331919"/>
              <a:gd name="connsiteX0" fmla="*/ 4043 w 616048"/>
              <a:gd name="connsiteY0" fmla="*/ 330927 h 336035"/>
              <a:gd name="connsiteX1" fmla="*/ 0 w 616048"/>
              <a:gd name="connsiteY1" fmla="*/ 0 h 336035"/>
              <a:gd name="connsiteX2" fmla="*/ 616048 w 616048"/>
              <a:gd name="connsiteY2" fmla="*/ 2059 h 336035"/>
              <a:gd name="connsiteX3" fmla="*/ 614108 w 616048"/>
              <a:gd name="connsiteY3" fmla="*/ 331080 h 336035"/>
              <a:gd name="connsiteX4" fmla="*/ 4043 w 616048"/>
              <a:gd name="connsiteY4" fmla="*/ 330927 h 336035"/>
              <a:gd name="connsiteX0" fmla="*/ 4043 w 616048"/>
              <a:gd name="connsiteY0" fmla="*/ 330927 h 333136"/>
              <a:gd name="connsiteX1" fmla="*/ 0 w 616048"/>
              <a:gd name="connsiteY1" fmla="*/ 0 h 333136"/>
              <a:gd name="connsiteX2" fmla="*/ 616048 w 616048"/>
              <a:gd name="connsiteY2" fmla="*/ 2059 h 333136"/>
              <a:gd name="connsiteX3" fmla="*/ 614108 w 616048"/>
              <a:gd name="connsiteY3" fmla="*/ 331080 h 333136"/>
              <a:gd name="connsiteX4" fmla="*/ 4043 w 616048"/>
              <a:gd name="connsiteY4" fmla="*/ 330927 h 333136"/>
              <a:gd name="connsiteX0" fmla="*/ 4043 w 616048"/>
              <a:gd name="connsiteY0" fmla="*/ 33092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30927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6795 h 338547"/>
              <a:gd name="connsiteX4" fmla="*/ 2138 w 616876"/>
              <a:gd name="connsiteY4" fmla="*/ 338547 h 338547"/>
              <a:gd name="connsiteX0" fmla="*/ 2138 w 616876"/>
              <a:gd name="connsiteY0" fmla="*/ 338547 h 344415"/>
              <a:gd name="connsiteX1" fmla="*/ 0 w 616876"/>
              <a:gd name="connsiteY1" fmla="*/ 0 h 344415"/>
              <a:gd name="connsiteX2" fmla="*/ 616048 w 616876"/>
              <a:gd name="connsiteY2" fmla="*/ 2059 h 344415"/>
              <a:gd name="connsiteX3" fmla="*/ 616013 w 616876"/>
              <a:gd name="connsiteY3" fmla="*/ 344415 h 344415"/>
              <a:gd name="connsiteX4" fmla="*/ 2138 w 616876"/>
              <a:gd name="connsiteY4" fmla="*/ 338547 h 34441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4890 h 338547"/>
              <a:gd name="connsiteX4" fmla="*/ 2138 w 616876"/>
              <a:gd name="connsiteY4" fmla="*/ 338547 h 338547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154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876" h="342510">
                <a:moveTo>
                  <a:pt x="2138" y="338547"/>
                </a:moveTo>
                <a:cubicBezTo>
                  <a:pt x="3453" y="176338"/>
                  <a:pt x="118" y="174133"/>
                  <a:pt x="0" y="0"/>
                </a:cubicBezTo>
                <a:lnTo>
                  <a:pt x="616048" y="154"/>
                </a:lnTo>
                <a:cubicBezTo>
                  <a:pt x="616048" y="111940"/>
                  <a:pt x="617935" y="186572"/>
                  <a:pt x="616013" y="342510"/>
                </a:cubicBezTo>
                <a:lnTo>
                  <a:pt x="2138" y="338547"/>
                </a:lnTo>
                <a:close/>
              </a:path>
            </a:pathLst>
          </a:custGeom>
          <a:ln w="19050" cmpd="sng">
            <a:noFill/>
          </a:ln>
        </p:spPr>
        <p:txBody>
          <a:bodyPr vert="horz" lIns="9144" tIns="9144" rIns="9144" bIns="9144" rtlCol="0" anchor="ctr" anchorCtr="0">
            <a:normAutofit/>
          </a:bodyPr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fld id="{50B1B3AD-80CD-4C4C-B9E6-D3174EA9BC3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69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6667"/>
            <a:ext cx="3096344" cy="390269"/>
          </a:xfrm>
          <a:prstGeom prst="rect">
            <a:avLst/>
          </a:prstGeom>
        </p:spPr>
      </p:pic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232488" y="843558"/>
            <a:ext cx="8659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"/>
          </p:nvPr>
        </p:nvSpPr>
        <p:spPr>
          <a:xfrm>
            <a:off x="232488" y="1707654"/>
            <a:ext cx="8659992" cy="2944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grpSp>
        <p:nvGrpSpPr>
          <p:cNvPr id="34" name="Group 46"/>
          <p:cNvGrpSpPr>
            <a:grpSpLocks noChangeAspect="1"/>
          </p:cNvGrpSpPr>
          <p:nvPr userDrawn="1"/>
        </p:nvGrpSpPr>
        <p:grpSpPr bwMode="auto">
          <a:xfrm>
            <a:off x="3275856" y="-5960"/>
            <a:ext cx="5868144" cy="639791"/>
            <a:chOff x="0" y="1846"/>
            <a:chExt cx="5760" cy="628"/>
          </a:xfrm>
        </p:grpSpPr>
        <p:sp>
          <p:nvSpPr>
            <p:cNvPr id="35" name="AutoShape 45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846"/>
              <a:ext cx="576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47"/>
            <p:cNvSpPr>
              <a:spLocks/>
            </p:cNvSpPr>
            <p:nvPr userDrawn="1"/>
          </p:nvSpPr>
          <p:spPr bwMode="auto">
            <a:xfrm>
              <a:off x="0" y="1846"/>
              <a:ext cx="5760" cy="628"/>
            </a:xfrm>
            <a:custGeom>
              <a:avLst/>
              <a:gdLst>
                <a:gd name="T0" fmla="*/ 0 w 5760"/>
                <a:gd name="T1" fmla="*/ 0 h 628"/>
                <a:gd name="T2" fmla="*/ 361 w 5760"/>
                <a:gd name="T3" fmla="*/ 628 h 628"/>
                <a:gd name="T4" fmla="*/ 5760 w 5760"/>
                <a:gd name="T5" fmla="*/ 628 h 628"/>
                <a:gd name="T6" fmla="*/ 5760 w 5760"/>
                <a:gd name="T7" fmla="*/ 0 h 628"/>
                <a:gd name="T8" fmla="*/ 0 w 5760"/>
                <a:gd name="T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0" h="628">
                  <a:moveTo>
                    <a:pt x="0" y="0"/>
                  </a:moveTo>
                  <a:lnTo>
                    <a:pt x="361" y="628"/>
                  </a:lnTo>
                  <a:lnTo>
                    <a:pt x="5760" y="628"/>
                  </a:lnTo>
                  <a:lnTo>
                    <a:pt x="5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32489" y="4731990"/>
            <a:ext cx="883127" cy="2161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fld id="{2979E174-AA4E-4C14-8CD4-2C99030F6972}" type="datetime1">
              <a:rPr lang="de-DE" smtClean="0"/>
              <a:t>10.09.2024</a:t>
            </a:fld>
            <a:endParaRPr lang="de-DE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32" y="4731469"/>
            <a:ext cx="6840760" cy="216693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cap="none" spc="0" baseline="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Vortragender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5604" y="4731990"/>
            <a:ext cx="616876" cy="216172"/>
          </a:xfrm>
          <a:custGeom>
            <a:avLst/>
            <a:gdLst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3585 w 932114"/>
              <a:gd name="connsiteY0" fmla="*/ 206062 h 413015"/>
              <a:gd name="connsiteX1" fmla="*/ 329401 w 932114"/>
              <a:gd name="connsiteY1" fmla="*/ 3656 h 413015"/>
              <a:gd name="connsiteX2" fmla="*/ 932114 w 932114"/>
              <a:gd name="connsiteY2" fmla="*/ 0 h 413015"/>
              <a:gd name="connsiteX3" fmla="*/ 471069 w 932114"/>
              <a:gd name="connsiteY3" fmla="*/ 408468 h 413015"/>
              <a:gd name="connsiteX4" fmla="*/ 3585 w 932114"/>
              <a:gd name="connsiteY4" fmla="*/ 206062 h 413015"/>
              <a:gd name="connsiteX0" fmla="*/ 29228 w 1023703"/>
              <a:gd name="connsiteY0" fmla="*/ 206062 h 319569"/>
              <a:gd name="connsiteX1" fmla="*/ 355044 w 1023703"/>
              <a:gd name="connsiteY1" fmla="*/ 3656 h 319569"/>
              <a:gd name="connsiteX2" fmla="*/ 957757 w 1023703"/>
              <a:gd name="connsiteY2" fmla="*/ 0 h 319569"/>
              <a:gd name="connsiteX3" fmla="*/ 953912 w 1023703"/>
              <a:gd name="connsiteY3" fmla="*/ 311876 h 319569"/>
              <a:gd name="connsiteX4" fmla="*/ 29228 w 1023703"/>
              <a:gd name="connsiteY4" fmla="*/ 206062 h 319569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11876"/>
              <a:gd name="connsiteX1" fmla="*/ 355044 w 957757"/>
              <a:gd name="connsiteY1" fmla="*/ 3656 h 311876"/>
              <a:gd name="connsiteX2" fmla="*/ 957757 w 957757"/>
              <a:gd name="connsiteY2" fmla="*/ 0 h 311876"/>
              <a:gd name="connsiteX3" fmla="*/ 953912 w 957757"/>
              <a:gd name="connsiteY3" fmla="*/ 311876 h 311876"/>
              <a:gd name="connsiteX4" fmla="*/ 29228 w 957757"/>
              <a:gd name="connsiteY4" fmla="*/ 206062 h 311876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47275 w 634514"/>
              <a:gd name="connsiteY0" fmla="*/ 296214 h 320914"/>
              <a:gd name="connsiteX1" fmla="*/ 31801 w 634514"/>
              <a:gd name="connsiteY1" fmla="*/ 3656 h 320914"/>
              <a:gd name="connsiteX2" fmla="*/ 634514 w 634514"/>
              <a:gd name="connsiteY2" fmla="*/ 0 h 320914"/>
              <a:gd name="connsiteX3" fmla="*/ 630669 w 634514"/>
              <a:gd name="connsiteY3" fmla="*/ 311876 h 320914"/>
              <a:gd name="connsiteX4" fmla="*/ 47275 w 634514"/>
              <a:gd name="connsiteY4" fmla="*/ 296214 h 320914"/>
              <a:gd name="connsiteX0" fmla="*/ 51420 w 625780"/>
              <a:gd name="connsiteY0" fmla="*/ 315533 h 335396"/>
              <a:gd name="connsiteX1" fmla="*/ 23067 w 625780"/>
              <a:gd name="connsiteY1" fmla="*/ 3656 h 335396"/>
              <a:gd name="connsiteX2" fmla="*/ 625780 w 625780"/>
              <a:gd name="connsiteY2" fmla="*/ 0 h 335396"/>
              <a:gd name="connsiteX3" fmla="*/ 621935 w 625780"/>
              <a:gd name="connsiteY3" fmla="*/ 311876 h 335396"/>
              <a:gd name="connsiteX4" fmla="*/ 51420 w 625780"/>
              <a:gd name="connsiteY4" fmla="*/ 315533 h 335396"/>
              <a:gd name="connsiteX0" fmla="*/ 28353 w 602713"/>
              <a:gd name="connsiteY0" fmla="*/ 315533 h 335396"/>
              <a:gd name="connsiteX1" fmla="*/ 0 w 602713"/>
              <a:gd name="connsiteY1" fmla="*/ 3656 h 335396"/>
              <a:gd name="connsiteX2" fmla="*/ 602713 w 602713"/>
              <a:gd name="connsiteY2" fmla="*/ 0 h 335396"/>
              <a:gd name="connsiteX3" fmla="*/ 598868 w 602713"/>
              <a:gd name="connsiteY3" fmla="*/ 311876 h 335396"/>
              <a:gd name="connsiteX4" fmla="*/ 28353 w 602713"/>
              <a:gd name="connsiteY4" fmla="*/ 315533 h 335396"/>
              <a:gd name="connsiteX0" fmla="*/ 0 w 606558"/>
              <a:gd name="connsiteY0" fmla="*/ 315533 h 335396"/>
              <a:gd name="connsiteX1" fmla="*/ 3845 w 606558"/>
              <a:gd name="connsiteY1" fmla="*/ 3656 h 335396"/>
              <a:gd name="connsiteX2" fmla="*/ 606558 w 606558"/>
              <a:gd name="connsiteY2" fmla="*/ 0 h 335396"/>
              <a:gd name="connsiteX3" fmla="*/ 602713 w 606558"/>
              <a:gd name="connsiteY3" fmla="*/ 311876 h 335396"/>
              <a:gd name="connsiteX4" fmla="*/ 0 w 606558"/>
              <a:gd name="connsiteY4" fmla="*/ 315533 h 335396"/>
              <a:gd name="connsiteX0" fmla="*/ 0 w 606558"/>
              <a:gd name="connsiteY0" fmla="*/ 315533 h 315533"/>
              <a:gd name="connsiteX1" fmla="*/ 3845 w 606558"/>
              <a:gd name="connsiteY1" fmla="*/ 3656 h 315533"/>
              <a:gd name="connsiteX2" fmla="*/ 606558 w 606558"/>
              <a:gd name="connsiteY2" fmla="*/ 0 h 315533"/>
              <a:gd name="connsiteX3" fmla="*/ 602713 w 606558"/>
              <a:gd name="connsiteY3" fmla="*/ 311876 h 315533"/>
              <a:gd name="connsiteX4" fmla="*/ 0 w 606558"/>
              <a:gd name="connsiteY4" fmla="*/ 315533 h 315533"/>
              <a:gd name="connsiteX0" fmla="*/ 15473 w 602713"/>
              <a:gd name="connsiteY0" fmla="*/ 315533 h 315533"/>
              <a:gd name="connsiteX1" fmla="*/ 0 w 602713"/>
              <a:gd name="connsiteY1" fmla="*/ 3656 h 315533"/>
              <a:gd name="connsiteX2" fmla="*/ 602713 w 602713"/>
              <a:gd name="connsiteY2" fmla="*/ 0 h 315533"/>
              <a:gd name="connsiteX3" fmla="*/ 598868 w 602713"/>
              <a:gd name="connsiteY3" fmla="*/ 311876 h 315533"/>
              <a:gd name="connsiteX4" fmla="*/ 15473 w 602713"/>
              <a:gd name="connsiteY4" fmla="*/ 315533 h 315533"/>
              <a:gd name="connsiteX0" fmla="*/ 15473 w 616048"/>
              <a:gd name="connsiteY0" fmla="*/ 311877 h 311877"/>
              <a:gd name="connsiteX1" fmla="*/ 0 w 616048"/>
              <a:gd name="connsiteY1" fmla="*/ 0 h 311877"/>
              <a:gd name="connsiteX2" fmla="*/ 616048 w 616048"/>
              <a:gd name="connsiteY2" fmla="*/ 2059 h 311877"/>
              <a:gd name="connsiteX3" fmla="*/ 598868 w 616048"/>
              <a:gd name="connsiteY3" fmla="*/ 308220 h 311877"/>
              <a:gd name="connsiteX4" fmla="*/ 15473 w 616048"/>
              <a:gd name="connsiteY4" fmla="*/ 311877 h 31187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1919"/>
              <a:gd name="connsiteX1" fmla="*/ 0 w 616048"/>
              <a:gd name="connsiteY1" fmla="*/ 0 h 331919"/>
              <a:gd name="connsiteX2" fmla="*/ 616048 w 616048"/>
              <a:gd name="connsiteY2" fmla="*/ 2059 h 331919"/>
              <a:gd name="connsiteX3" fmla="*/ 598868 w 616048"/>
              <a:gd name="connsiteY3" fmla="*/ 308220 h 331919"/>
              <a:gd name="connsiteX4" fmla="*/ 4043 w 616048"/>
              <a:gd name="connsiteY4" fmla="*/ 330927 h 331919"/>
              <a:gd name="connsiteX0" fmla="*/ 4043 w 616048"/>
              <a:gd name="connsiteY0" fmla="*/ 330927 h 336035"/>
              <a:gd name="connsiteX1" fmla="*/ 0 w 616048"/>
              <a:gd name="connsiteY1" fmla="*/ 0 h 336035"/>
              <a:gd name="connsiteX2" fmla="*/ 616048 w 616048"/>
              <a:gd name="connsiteY2" fmla="*/ 2059 h 336035"/>
              <a:gd name="connsiteX3" fmla="*/ 614108 w 616048"/>
              <a:gd name="connsiteY3" fmla="*/ 331080 h 336035"/>
              <a:gd name="connsiteX4" fmla="*/ 4043 w 616048"/>
              <a:gd name="connsiteY4" fmla="*/ 330927 h 336035"/>
              <a:gd name="connsiteX0" fmla="*/ 4043 w 616048"/>
              <a:gd name="connsiteY0" fmla="*/ 330927 h 333136"/>
              <a:gd name="connsiteX1" fmla="*/ 0 w 616048"/>
              <a:gd name="connsiteY1" fmla="*/ 0 h 333136"/>
              <a:gd name="connsiteX2" fmla="*/ 616048 w 616048"/>
              <a:gd name="connsiteY2" fmla="*/ 2059 h 333136"/>
              <a:gd name="connsiteX3" fmla="*/ 614108 w 616048"/>
              <a:gd name="connsiteY3" fmla="*/ 331080 h 333136"/>
              <a:gd name="connsiteX4" fmla="*/ 4043 w 616048"/>
              <a:gd name="connsiteY4" fmla="*/ 330927 h 333136"/>
              <a:gd name="connsiteX0" fmla="*/ 4043 w 616048"/>
              <a:gd name="connsiteY0" fmla="*/ 33092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30927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6795 h 338547"/>
              <a:gd name="connsiteX4" fmla="*/ 2138 w 616876"/>
              <a:gd name="connsiteY4" fmla="*/ 338547 h 338547"/>
              <a:gd name="connsiteX0" fmla="*/ 2138 w 616876"/>
              <a:gd name="connsiteY0" fmla="*/ 338547 h 344415"/>
              <a:gd name="connsiteX1" fmla="*/ 0 w 616876"/>
              <a:gd name="connsiteY1" fmla="*/ 0 h 344415"/>
              <a:gd name="connsiteX2" fmla="*/ 616048 w 616876"/>
              <a:gd name="connsiteY2" fmla="*/ 2059 h 344415"/>
              <a:gd name="connsiteX3" fmla="*/ 616013 w 616876"/>
              <a:gd name="connsiteY3" fmla="*/ 344415 h 344415"/>
              <a:gd name="connsiteX4" fmla="*/ 2138 w 616876"/>
              <a:gd name="connsiteY4" fmla="*/ 338547 h 34441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4890 h 338547"/>
              <a:gd name="connsiteX4" fmla="*/ 2138 w 616876"/>
              <a:gd name="connsiteY4" fmla="*/ 338547 h 338547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154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876" h="342510">
                <a:moveTo>
                  <a:pt x="2138" y="338547"/>
                </a:moveTo>
                <a:cubicBezTo>
                  <a:pt x="3453" y="176338"/>
                  <a:pt x="118" y="174133"/>
                  <a:pt x="0" y="0"/>
                </a:cubicBezTo>
                <a:lnTo>
                  <a:pt x="616048" y="154"/>
                </a:lnTo>
                <a:cubicBezTo>
                  <a:pt x="616048" y="111940"/>
                  <a:pt x="617935" y="186572"/>
                  <a:pt x="616013" y="342510"/>
                </a:cubicBezTo>
                <a:lnTo>
                  <a:pt x="2138" y="338547"/>
                </a:lnTo>
                <a:close/>
              </a:path>
            </a:pathLst>
          </a:custGeom>
          <a:ln w="19050" cmpd="sng">
            <a:noFill/>
          </a:ln>
        </p:spPr>
        <p:txBody>
          <a:bodyPr vert="horz" lIns="9144" tIns="9144" rIns="9144" bIns="9144" rtlCol="0" anchor="ctr" anchorCtr="0">
            <a:normAutofit/>
          </a:bodyPr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fld id="{50B1B3AD-80CD-4C4C-B9E6-D3174EA9BC3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97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6" r:id="rId3"/>
    <p:sldLayoutId id="2147483654" r:id="rId4"/>
    <p:sldLayoutId id="2147483665" r:id="rId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Arial" panose="020B0604020202020204" pitchFamily="34" charset="0"/>
          <a:ea typeface="Fira Sans Book" panose="020B05030500000200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rgbClr val="0056A2"/>
        </a:buClr>
        <a:buFont typeface="Wingdings" panose="05000000000000000000" pitchFamily="2" charset="2"/>
        <a:buNone/>
        <a:defRPr sz="2800" b="1" kern="1200">
          <a:solidFill>
            <a:schemeClr val="bg1"/>
          </a:solidFill>
          <a:latin typeface="Arial" panose="020B0604020202020204" pitchFamily="34" charset="0"/>
          <a:ea typeface="Fira Sans Book" panose="020B0503050000020004" pitchFamily="34" charset="0"/>
          <a:cs typeface="Arial" panose="020B0604020202020204" pitchFamily="34" charset="0"/>
        </a:defRPr>
      </a:lvl1pPr>
      <a:lvl2pPr marL="285750" indent="-285750" algn="l" defTabSz="914400" rtl="0" eaLnBrk="1" latinLnBrk="0" hangingPunct="1">
        <a:spcBef>
          <a:spcPct val="20000"/>
        </a:spcBef>
        <a:buClr>
          <a:srgbClr val="0056A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Arial" panose="020B0604020202020204" pitchFamily="34" charset="0"/>
          <a:ea typeface="Fira Sans Book" panose="020B0503050000020004" pitchFamily="34" charset="0"/>
          <a:cs typeface="Arial" panose="020B0604020202020204" pitchFamily="34" charset="0"/>
        </a:defRPr>
      </a:lvl2pPr>
      <a:lvl3pPr marL="433388" indent="-228600" algn="l" defTabSz="914400" rtl="0" eaLnBrk="1" latinLnBrk="0" hangingPunct="1">
        <a:spcBef>
          <a:spcPct val="20000"/>
        </a:spcBef>
        <a:buClr>
          <a:srgbClr val="0056A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Arial" panose="020B0604020202020204" pitchFamily="34" charset="0"/>
          <a:ea typeface="Fira Sans Book" panose="020B0503050000020004" pitchFamily="34" charset="0"/>
          <a:cs typeface="Arial" panose="020B0604020202020204" pitchFamily="34" charset="0"/>
        </a:defRPr>
      </a:lvl3pPr>
      <a:lvl4pPr marL="717550" indent="-228600" algn="l" defTabSz="914400" rtl="0" eaLnBrk="1" latinLnBrk="0" hangingPunct="1">
        <a:spcBef>
          <a:spcPct val="20000"/>
        </a:spcBef>
        <a:buClr>
          <a:srgbClr val="0056A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Arial" panose="020B0604020202020204" pitchFamily="34" charset="0"/>
          <a:ea typeface="Fira Sans Book" panose="020B0503050000020004" pitchFamily="34" charset="0"/>
          <a:cs typeface="Arial" panose="020B0604020202020204" pitchFamily="34" charset="0"/>
        </a:defRPr>
      </a:lvl4pPr>
      <a:lvl5pPr marL="987425" indent="-228600" algn="l" defTabSz="914400" rtl="0" eaLnBrk="1" latinLnBrk="0" hangingPunct="1">
        <a:spcBef>
          <a:spcPct val="20000"/>
        </a:spcBef>
        <a:buClr>
          <a:srgbClr val="0056A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Arial" panose="020B0604020202020204" pitchFamily="34" charset="0"/>
          <a:ea typeface="Fira Sans Book" panose="020B05030500000200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Wissenschaftliches Werner Kaiser-Sommersymposium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AG Med Phys</a:t>
            </a: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237207" y="3662888"/>
            <a:ext cx="8655273" cy="648072"/>
          </a:xfrm>
        </p:spPr>
        <p:txBody>
          <a:bodyPr/>
          <a:lstStyle/>
          <a:p>
            <a:r>
              <a:rPr lang="de-DE" sz="2400" dirty="0"/>
              <a:t>Semi-automated Segmentation Pipeline for Analysis of Knee Joint Kinematics  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237207" y="4395783"/>
            <a:ext cx="8655273" cy="418356"/>
          </a:xfrm>
        </p:spPr>
        <p:txBody>
          <a:bodyPr/>
          <a:lstStyle/>
          <a:p>
            <a:r>
              <a:rPr lang="de-DE" dirty="0"/>
              <a:t>A comparision with manual based segmentation 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Jena | 12.09.2024 | Aayush Nepal </a:t>
            </a:r>
          </a:p>
        </p:txBody>
      </p:sp>
    </p:spTree>
    <p:extLst>
      <p:ext uri="{BB962C8B-B14F-4D97-AF65-F5344CB8AC3E}">
        <p14:creationId xmlns:p14="http://schemas.microsoft.com/office/powerpoint/2010/main" val="3888678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12.09.2024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Aayush Nepal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68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12.09.2024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Aayush Nepal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72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Knee flexion-extension device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12.09.2024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Aayush Nepal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9" name="Picture 8" descr="A white and black machine on a table&#10;&#10;Description automatically generated">
            <a:extLst>
              <a:ext uri="{FF2B5EF4-FFF2-40B4-BE49-F238E27FC236}">
                <a16:creationId xmlns:a16="http://schemas.microsoft.com/office/drawing/2014/main" id="{2672704C-CF6F-DCF5-84B2-478B3B0002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664" y="843558"/>
            <a:ext cx="4449656" cy="3055101"/>
          </a:xfrm>
          <a:prstGeom prst="rect">
            <a:avLst/>
          </a:prstGeom>
        </p:spPr>
      </p:pic>
      <p:pic>
        <p:nvPicPr>
          <p:cNvPr id="11" name="Picture 10" descr="A person in a medical gown getting a ct scan&#10;&#10;Description automatically generated">
            <a:extLst>
              <a:ext uri="{FF2B5EF4-FFF2-40B4-BE49-F238E27FC236}">
                <a16:creationId xmlns:a16="http://schemas.microsoft.com/office/drawing/2014/main" id="{B2A9356A-800B-B364-776D-4E81B21FF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71" y="880992"/>
            <a:ext cx="4481629" cy="301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Reconstructed frames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12.09.2024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Aayush Nepal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8" name="ds1_animation_high_quality_grayscale">
            <a:hlinkClick r:id="" action="ppaction://media"/>
            <a:extLst>
              <a:ext uri="{FF2B5EF4-FFF2-40B4-BE49-F238E27FC236}">
                <a16:creationId xmlns:a16="http://schemas.microsoft.com/office/drawing/2014/main" id="{D5064F36-3B18-6461-66F6-70925938ABC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24070" r="28021"/>
          <a:stretch/>
        </p:blipFill>
        <p:spPr>
          <a:xfrm>
            <a:off x="6263680" y="627534"/>
            <a:ext cx="2880320" cy="4246512"/>
          </a:xfrm>
          <a:prstGeom prst="rect">
            <a:avLst/>
          </a:prstGeom>
        </p:spPr>
      </p:pic>
      <p:pic>
        <p:nvPicPr>
          <p:cNvPr id="10" name="Picture 9" descr="A close-up of x-ray images&#10;&#10;Description automatically generated">
            <a:extLst>
              <a:ext uri="{FF2B5EF4-FFF2-40B4-BE49-F238E27FC236}">
                <a16:creationId xmlns:a16="http://schemas.microsoft.com/office/drawing/2014/main" id="{AF777D22-FD43-9826-FA8D-FAD930DA3A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71550"/>
            <a:ext cx="5486664" cy="365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4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6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12.09.2024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Aayush Nepal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" name="Picture 6" descr="A close up of a hand&#10;&#10;Description automatically generated">
            <a:extLst>
              <a:ext uri="{FF2B5EF4-FFF2-40B4-BE49-F238E27FC236}">
                <a16:creationId xmlns:a16="http://schemas.microsoft.com/office/drawing/2014/main" id="{62819011-0159-5616-BBC6-4E2B01D55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918932"/>
            <a:ext cx="2248214" cy="3305636"/>
          </a:xfrm>
          <a:prstGeom prst="rect">
            <a:avLst/>
          </a:prstGeom>
        </p:spPr>
      </p:pic>
      <p:pic>
        <p:nvPicPr>
          <p:cNvPr id="9" name="Picture 8" descr="A black and white image of a human body&#10;&#10;Description automatically generated">
            <a:extLst>
              <a:ext uri="{FF2B5EF4-FFF2-40B4-BE49-F238E27FC236}">
                <a16:creationId xmlns:a16="http://schemas.microsoft.com/office/drawing/2014/main" id="{B10305EF-32E1-5891-68D6-4035F2FA57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9" r="27633"/>
          <a:stretch/>
        </p:blipFill>
        <p:spPr>
          <a:xfrm>
            <a:off x="5436096" y="918932"/>
            <a:ext cx="2248214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12.09.2024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Aayush Nepal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9" name="Picture 8" descr="A black and white image of a human body&#10;&#10;Description automatically generated">
            <a:extLst>
              <a:ext uri="{FF2B5EF4-FFF2-40B4-BE49-F238E27FC236}">
                <a16:creationId xmlns:a16="http://schemas.microsoft.com/office/drawing/2014/main" id="{B10305EF-32E1-5891-68D6-4035F2FA5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9" r="27633"/>
          <a:stretch/>
        </p:blipFill>
        <p:spPr>
          <a:xfrm>
            <a:off x="5436096" y="918932"/>
            <a:ext cx="2248214" cy="3305636"/>
          </a:xfrm>
          <a:prstGeom prst="rect">
            <a:avLst/>
          </a:prstGeom>
        </p:spPr>
      </p:pic>
      <p:pic>
        <p:nvPicPr>
          <p:cNvPr id="11" name="Picture 10" descr="A black background with colorful lines&#10;&#10;Description automatically generated">
            <a:extLst>
              <a:ext uri="{FF2B5EF4-FFF2-40B4-BE49-F238E27FC236}">
                <a16:creationId xmlns:a16="http://schemas.microsoft.com/office/drawing/2014/main" id="{98E0BC17-019F-FEF0-2D0C-C680BEEB1A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3" r="35443"/>
          <a:stretch/>
        </p:blipFill>
        <p:spPr>
          <a:xfrm>
            <a:off x="1763688" y="904997"/>
            <a:ext cx="2248214" cy="333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1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12.09.2024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Aayush Nepal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498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12.09.2024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Aayush Nepal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942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12.09.2024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Aayush Nepal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944403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UKJ_C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6A2"/>
      </a:accent1>
      <a:accent2>
        <a:srgbClr val="8DD449"/>
      </a:accent2>
      <a:accent3>
        <a:srgbClr val="00AEEB"/>
      </a:accent3>
      <a:accent4>
        <a:srgbClr val="FFC930"/>
      </a:accent4>
      <a:accent5>
        <a:srgbClr val="EA212E"/>
      </a:accent5>
      <a:accent6>
        <a:srgbClr val="E9167C"/>
      </a:accent6>
      <a:hlink>
        <a:srgbClr val="F28130"/>
      </a:hlink>
      <a:folHlink>
        <a:srgbClr val="58585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defRPr dirty="0" err="1" smtClean="0">
            <a:solidFill>
              <a:schemeClr val="bg1"/>
            </a:solidFill>
            <a:latin typeface="Fira Sans Book" panose="020B0503050000020004" pitchFamily="34" charset="0"/>
            <a:ea typeface="Fira Sans Book" panose="020B05030500000200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4223</TotalTime>
  <Words>73</Words>
  <Application>Microsoft Office PowerPoint</Application>
  <PresentationFormat>On-screen Show (16:9)</PresentationFormat>
  <Paragraphs>39</Paragraphs>
  <Slides>10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Larissa</vt:lpstr>
      <vt:lpstr>Semi-automated Segmentation Pipeline for Analysis of Knee Joint Kinematics  </vt:lpstr>
      <vt:lpstr>Motivation</vt:lpstr>
      <vt:lpstr>Knee flexion-extension device </vt:lpstr>
      <vt:lpstr>Reconstructed frames </vt:lpstr>
      <vt:lpstr>Methods</vt:lpstr>
      <vt:lpstr>Methods</vt:lpstr>
      <vt:lpstr>PowerPoint Presentation</vt:lpstr>
      <vt:lpstr>PowerPoint Presentation</vt:lpstr>
      <vt:lpstr>PowerPoint Presentation</vt:lpstr>
      <vt:lpstr>PowerPoint Presentation</vt:lpstr>
    </vt:vector>
  </TitlesOfParts>
  <Company>Universitätsklinikum Jena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Böttner, Anne</dc:creator>
  <cp:lastModifiedBy>Aayush Nepal</cp:lastModifiedBy>
  <cp:revision>60</cp:revision>
  <dcterms:created xsi:type="dcterms:W3CDTF">2015-11-23T14:52:59Z</dcterms:created>
  <dcterms:modified xsi:type="dcterms:W3CDTF">2024-09-10T20:39:50Z</dcterms:modified>
</cp:coreProperties>
</file>