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87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ne Bukatz" initials="SB [2]" lastIdx="2" clrIdx="0">
    <p:extLst>
      <p:ext uri="{19B8F6BF-5375-455C-9EA6-DF929625EA0E}">
        <p15:presenceInfo xmlns:p15="http://schemas.microsoft.com/office/powerpoint/2012/main" userId="Susanne Bukat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988CA-3B2F-453D-9D57-2E903A6A3148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D46D2-E3C7-4061-B64D-8E0E65C9A11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315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0CADA-7551-BAAC-08F9-239562E5F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C37756-CBA3-C1D4-35F8-4C6448E9E9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B53E5FE-22F7-4675-B133-A8882FC1C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A84481-7EF7-0FD6-135E-0245E5BC87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46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7907-BB01-C8B3-8A5A-9027B6313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EA07C-9CA5-FD04-59CB-CC531B5FB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FE493-BDC8-0EB0-2546-1A9301C6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C448-37E3-BA7C-8F3D-EC7A250F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EE278-1ECB-F28E-E3F0-3F0CCFBB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12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02C5-8BD2-B7FC-4047-44D848A7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8CF4-1CCC-1626-0150-771D4B779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1D16-607A-7696-FCD8-016AC8F1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54D4-815F-0060-AA72-AE580526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FA56-D7F0-E9DF-263C-78738D37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328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5909B5-DBEB-8457-32B5-9A59327167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C84D8-95CD-F84D-2F2F-17702307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702DF-15CA-6871-0870-EB8A031AB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D9B7-2134-ADED-33F9-980E4206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91369-4306-5C9B-7D13-D4278A51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25997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nderseite für große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5750560"/>
            <a:ext cx="12192000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pic>
        <p:nvPicPr>
          <p:cNvPr id="5" name="Picture 2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430" y="6192000"/>
            <a:ext cx="1862140" cy="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38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">
          <p15:clr>
            <a:srgbClr val="FBAE40"/>
          </p15:clr>
        </p15:guide>
        <p15:guide id="2" pos="2160">
          <p15:clr>
            <a:srgbClr val="FBAE40"/>
          </p15:clr>
        </p15:guide>
        <p15:guide id="3" pos="4099">
          <p15:clr>
            <a:srgbClr val="FBAE40"/>
          </p15:clr>
        </p15:guide>
        <p15:guide id="4" pos="3895">
          <p15:clr>
            <a:srgbClr val="FBAE40"/>
          </p15:clr>
        </p15:guide>
        <p15:guide id="5" pos="3674">
          <p15:clr>
            <a:srgbClr val="FBAE40"/>
          </p15:clr>
        </p15:guide>
        <p15:guide id="6" pos="3453">
          <p15:clr>
            <a:srgbClr val="FBAE40"/>
          </p15:clr>
        </p15:guide>
        <p15:guide id="7" pos="3232">
          <p15:clr>
            <a:srgbClr val="FBAE40"/>
          </p15:clr>
        </p15:guide>
        <p15:guide id="8" pos="1956">
          <p15:clr>
            <a:srgbClr val="FBAE40"/>
          </p15:clr>
        </p15:guide>
        <p15:guide id="9" pos="2364">
          <p15:clr>
            <a:srgbClr val="FBAE40"/>
          </p15:clr>
        </p15:guide>
        <p15:guide id="10" pos="2585">
          <p15:clr>
            <a:srgbClr val="FBAE40"/>
          </p15:clr>
        </p15:guide>
        <p15:guide id="11" pos="2807">
          <p15:clr>
            <a:srgbClr val="FBAE40"/>
          </p15:clr>
        </p15:guide>
        <p15:guide id="12" pos="3028">
          <p15:clr>
            <a:srgbClr val="FBAE40"/>
          </p15:clr>
        </p15:guide>
        <p15:guide id="13" pos="1735">
          <p15:clr>
            <a:srgbClr val="FBAE40"/>
          </p15:clr>
        </p15:guide>
        <p15:guide id="14" pos="1514">
          <p15:clr>
            <a:srgbClr val="FBAE40"/>
          </p15:clr>
        </p15:guide>
        <p15:guide id="15" pos="1292">
          <p15:clr>
            <a:srgbClr val="FBAE40"/>
          </p15:clr>
        </p15:guide>
        <p15:guide id="16" pos="1088">
          <p15:clr>
            <a:srgbClr val="FBAE40"/>
          </p15:clr>
        </p15:guide>
        <p15:guide id="17" pos="867">
          <p15:clr>
            <a:srgbClr val="FBAE40"/>
          </p15:clr>
        </p15:guide>
        <p15:guide id="18" pos="647">
          <p15:clr>
            <a:srgbClr val="FBAE40"/>
          </p15:clr>
        </p15:guide>
        <p15:guide id="19" pos="425">
          <p15:clr>
            <a:srgbClr val="FBAE40"/>
          </p15:clr>
        </p15:guide>
        <p15:guide id="20" pos="221">
          <p15:clr>
            <a:srgbClr val="FBAE40"/>
          </p15:clr>
        </p15:guide>
        <p15:guide id="21" orient="horz" pos="2731">
          <p15:clr>
            <a:srgbClr val="FBAE40"/>
          </p15:clr>
        </p15:guide>
        <p15:guide id="22" orient="horz" pos="531">
          <p15:clr>
            <a:srgbClr val="FBAE40"/>
          </p15:clr>
        </p15:guide>
        <p15:guide id="23" orient="horz" pos="713">
          <p15:clr>
            <a:srgbClr val="FBAE40"/>
          </p15:clr>
        </p15:guide>
        <p15:guide id="24" orient="horz" pos="8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A1F-492F-0FA2-D8C7-AAD5452A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7CADF-33DD-72D2-419A-CC77F299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DAC8A-E1BC-6012-25CB-9CEE8696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8FD99-9EC3-1A4C-1E78-9ACE4216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1E72F-AD24-4DDA-2B1E-4DCFED16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852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70E9-0024-57F5-B3BC-0A9A780F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70718-3583-7FB7-A8B2-CE9BFDEF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1985-2612-13A6-ECD4-B00A19BE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14B5E-3F7A-E30C-CE5F-86E9CA13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2E62-DCA7-DDFF-CA26-7D650202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73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6065-50C3-909A-87CD-34E7869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A425-EF4F-4067-FFE2-29D3C3C9F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AE5C-03C7-9C3C-F793-10CD553B2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721B8-6831-10F6-B35E-987AD84B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36A1-9434-0A10-D59B-0DCC4BDA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175F5-3729-8DA6-54CA-C805D10B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6258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70D5D-0DC5-FB12-0FE6-B90C92CF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9F3F-1256-4840-6933-1820B9BF4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13E2F-CB81-758F-90AE-FF7EB15AF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AC7C-9B87-17EE-0AEF-1B5CD89F5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844805-A48C-0C58-442A-F6D51EBF2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B4EC-F4D4-F7E6-0C1A-6D96B6E79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B31CA7-2816-3610-DBEC-28CC5A02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D9F676-3373-78B8-1DAC-5A0D2693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69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11BB-27E1-C50C-6BF7-5849B520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75363-A098-5D9A-43CC-C6AD3260B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FA0B7-EB4F-0BE1-D4A1-31DBB9A8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8E82C-B614-0B52-0AD9-96C4235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1290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F52E-BFD3-D545-2842-813A69C7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23D73-0222-2EA8-C68F-AB850758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48980-377F-E6FE-E6BE-CEEBF1D59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457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ABDB-2B2D-4A37-A30F-458F6685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E4CE3-CD0B-090C-8D4C-D78ED2301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37B24-D7C7-C7D7-A48B-AD4C9019B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FAD59-6B34-95E8-B351-51236613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16685-77BA-ACED-EE61-D3134075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90D41-6AF7-8C41-A4A5-45CAF9F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172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30AD-C589-1E8A-A4BA-54AACEA1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700401-E761-BB2E-EFA1-0EE3B41D7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DE812-AE22-9AB1-10BE-24C17E632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6500C-ECEF-3561-E7FC-517BCDBF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5F0BC-F1F3-2839-90C8-BB439D12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34296-27FA-E48F-9E69-991E9A6B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5121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CC348-4AD9-234E-A309-B8D470F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0C9D-1A82-83CA-5CF0-DFEE32C73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1B336-F4FB-3897-1F47-6045B769E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79995-E908-4392-823F-27938C9CEB04}" type="datetimeFigureOut">
              <a:rPr lang="en-DE" smtClean="0"/>
              <a:t>21/01/2024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5067-A7D7-5AE6-D2B1-1CE7DE5D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2D953-41E4-AF74-7432-43268F0D5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6FC01-76E3-4B86-9D51-0CA8D7E36CD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455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C368-82B5-4B28-EA87-75A25A9F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326AF3A-8E1C-AF11-EB11-B2131B58BA79}"/>
              </a:ext>
            </a:extLst>
          </p:cNvPr>
          <p:cNvGrpSpPr/>
          <p:nvPr/>
        </p:nvGrpSpPr>
        <p:grpSpPr>
          <a:xfrm>
            <a:off x="1992313" y="393601"/>
            <a:ext cx="8207905" cy="993764"/>
            <a:chOff x="468311" y="354016"/>
            <a:chExt cx="8207906" cy="99376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1448A1C6-3569-E983-A753-D4EB18968808}"/>
                </a:ext>
              </a:extLst>
            </p:cNvPr>
            <p:cNvSpPr txBox="1"/>
            <p:nvPr/>
          </p:nvSpPr>
          <p:spPr>
            <a:xfrm>
              <a:off x="468311" y="518512"/>
              <a:ext cx="8207906" cy="8292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>
                <a:tabLst>
                  <a:tab pos="1074712" algn="l"/>
                </a:tabLst>
              </a:pPr>
              <a:endParaRPr lang="de-DE" sz="2133" dirty="0">
                <a:latin typeface="+mj-lt"/>
              </a:endParaRPr>
            </a:p>
          </p:txBody>
        </p:sp>
        <p:cxnSp>
          <p:nvCxnSpPr>
            <p:cNvPr id="3" name="Gerade Verbindung 24">
              <a:extLst>
                <a:ext uri="{FF2B5EF4-FFF2-40B4-BE49-F238E27FC236}">
                  <a16:creationId xmlns:a16="http://schemas.microsoft.com/office/drawing/2014/main" id="{7A5C8830-065D-ADEF-43A8-270E78D2F936}"/>
                </a:ext>
              </a:extLst>
            </p:cNvPr>
            <p:cNvCxnSpPr/>
            <p:nvPr/>
          </p:nvCxnSpPr>
          <p:spPr>
            <a:xfrm>
              <a:off x="468312" y="354016"/>
              <a:ext cx="4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feld 5">
            <a:extLst>
              <a:ext uri="{FF2B5EF4-FFF2-40B4-BE49-F238E27FC236}">
                <a16:creationId xmlns:a16="http://schemas.microsoft.com/office/drawing/2014/main" id="{303C4062-5786-9369-E773-BC1BCFA01DB9}"/>
              </a:ext>
            </a:extLst>
          </p:cNvPr>
          <p:cNvSpPr txBox="1"/>
          <p:nvPr/>
        </p:nvSpPr>
        <p:spPr>
          <a:xfrm>
            <a:off x="2024360" y="558097"/>
            <a:ext cx="8756878" cy="3153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179384">
              <a:buClr>
                <a:schemeClr val="accent1"/>
              </a:buClr>
              <a:defRPr/>
            </a:pPr>
            <a:r>
              <a:rPr lang="de-DE" sz="1600" b="1" dirty="0">
                <a:latin typeface="Roboto Condensed" pitchFamily="2" charset="0"/>
                <a:ea typeface="Roboto Condensed" pitchFamily="2" charset="0"/>
              </a:rPr>
              <a:t>Title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3123588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57A4B779DF2004994FDA7FFBAF057C1" ma:contentTypeVersion="4" ma:contentTypeDescription="Ein neues Dokument erstellen." ma:contentTypeScope="" ma:versionID="b9c010cedd0384542da213a5526d156f">
  <xsd:schema xmlns:xsd="http://www.w3.org/2001/XMLSchema" xmlns:xs="http://www.w3.org/2001/XMLSchema" xmlns:p="http://schemas.microsoft.com/office/2006/metadata/properties" xmlns:ns3="8d9afb84-627d-421d-98c6-744eacbaccfc" targetNamespace="http://schemas.microsoft.com/office/2006/metadata/properties" ma:root="true" ma:fieldsID="1f42a6b97bfd5be52ceda2e33d4f8de7" ns3:_="">
    <xsd:import namespace="8d9afb84-627d-421d-98c6-744eacbacc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9afb84-627d-421d-98c6-744eacbac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298FB8-B047-4739-B8F5-10E25A299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9afb84-627d-421d-98c6-744eacbac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037902-366F-4906-963D-8D7C9E47D5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326C4D-C6EA-4284-A6E1-7E1BE146DB9E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8d9afb84-627d-421d-98c6-744eacbaccf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Aayush Nepal</dc:creator>
  <cp:lastModifiedBy>Aayush Nepal</cp:lastModifiedBy>
  <cp:revision>1</cp:revision>
  <dcterms:created xsi:type="dcterms:W3CDTF">2024-01-21T09:18:30Z</dcterms:created>
  <dcterms:modified xsi:type="dcterms:W3CDTF">2024-01-21T09:20:42Z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0x010100457A4B779DF2004994FDA7FFBAF057C1</vt:lpwstr>
  </property>
</Properties>
</file>