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  <p:sldId id="259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120" y="15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pic>
        <p:nvPicPr>
          <p:cNvPr id="25" name="Grafik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2"/>
            <a:ext cx="2160270" cy="10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 userDrawn="1"/>
        </p:nvSpPr>
        <p:spPr>
          <a:xfrm>
            <a:off x="-7269" y="699542"/>
            <a:ext cx="9144001" cy="3888432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83588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2" name="Rechteck 21"/>
          <p:cNvSpPr/>
          <p:nvPr userDrawn="1"/>
        </p:nvSpPr>
        <p:spPr>
          <a:xfrm>
            <a:off x="-7268" y="3651870"/>
            <a:ext cx="9151267" cy="149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rgbClr val="0056A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6A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Ort | Datum | 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Klinik</a:t>
            </a:r>
            <a:endParaRPr lang="de-DE" dirty="0" smtClean="0"/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2"/>
            <a:ext cx="2160270" cy="10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1520" y="1707654"/>
            <a:ext cx="8640960" cy="295232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46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76256" y="771550"/>
            <a:ext cx="1985392" cy="3866952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1520" y="771550"/>
            <a:ext cx="6480720" cy="38669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6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5754"/>
          <a:stretch/>
        </p:blipFill>
        <p:spPr bwMode="auto">
          <a:xfrm>
            <a:off x="-8176" y="-596601"/>
            <a:ext cx="916396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21"/>
          <p:cNvSpPr/>
          <p:nvPr userDrawn="1"/>
        </p:nvSpPr>
        <p:spPr>
          <a:xfrm>
            <a:off x="-7268" y="3651870"/>
            <a:ext cx="9151267" cy="149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rgbClr val="0056A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6A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Ort | Datum | Vortragender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-8176" y="-596602"/>
            <a:ext cx="9156701" cy="3392488"/>
            <a:chOff x="-8" y="921"/>
            <a:chExt cx="5768" cy="2137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2"/>
            <a:ext cx="2160270" cy="1067196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1096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7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Klinik</a:t>
            </a:r>
          </a:p>
        </p:txBody>
      </p:sp>
      <p:sp>
        <p:nvSpPr>
          <p:cNvPr id="38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</p:spTree>
    <p:extLst>
      <p:ext uri="{BB962C8B-B14F-4D97-AF65-F5344CB8AC3E}">
        <p14:creationId xmlns:p14="http://schemas.microsoft.com/office/powerpoint/2010/main" val="280955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9"/>
          <a:stretch/>
        </p:blipFill>
        <p:spPr bwMode="auto">
          <a:xfrm>
            <a:off x="-8176" y="-46132"/>
            <a:ext cx="9163967" cy="492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eck 21"/>
          <p:cNvSpPr/>
          <p:nvPr userDrawn="1"/>
        </p:nvSpPr>
        <p:spPr>
          <a:xfrm>
            <a:off x="-7268" y="3651870"/>
            <a:ext cx="9151267" cy="149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rgbClr val="0056A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6A2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Ort | Datum | Vortragender</a:t>
            </a:r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-8176" y="-596602"/>
            <a:ext cx="9156701" cy="3392488"/>
            <a:chOff x="-8" y="921"/>
            <a:chExt cx="5768" cy="2137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2"/>
            <a:ext cx="2160270" cy="1067196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1096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3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Klinik</a:t>
            </a:r>
          </a:p>
        </p:txBody>
      </p:sp>
      <p:sp>
        <p:nvSpPr>
          <p:cNvPr id="34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</p:spTree>
    <p:extLst>
      <p:ext uri="{BB962C8B-B14F-4D97-AF65-F5344CB8AC3E}">
        <p14:creationId xmlns:p14="http://schemas.microsoft.com/office/powerpoint/2010/main" val="67231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707654"/>
            <a:ext cx="4244280" cy="28083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07654"/>
            <a:ext cx="4244280" cy="28083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9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2067694"/>
            <a:ext cx="4244280" cy="24482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067694"/>
            <a:ext cx="4244280" cy="24482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1"/>
          </p:nvPr>
        </p:nvSpPr>
        <p:spPr>
          <a:xfrm>
            <a:off x="251520" y="1707654"/>
            <a:ext cx="4248472" cy="3358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2"/>
          </p:nvPr>
        </p:nvSpPr>
        <p:spPr>
          <a:xfrm>
            <a:off x="4644008" y="1707654"/>
            <a:ext cx="4248472" cy="3358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852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750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888432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53604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Klinik</a:t>
            </a:r>
            <a:endParaRPr lang="de-DE" dirty="0" smtClean="0"/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56A2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1" name="Inhaltsplatzhalter 2"/>
          <p:cNvSpPr>
            <a:spLocks noGrp="1"/>
          </p:cNvSpPr>
          <p:nvPr>
            <p:ph sz="half" idx="1"/>
          </p:nvPr>
        </p:nvSpPr>
        <p:spPr>
          <a:xfrm>
            <a:off x="3131840" y="1099642"/>
            <a:ext cx="5760640" cy="3344316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56A2"/>
                </a:solidFill>
              </a:defRPr>
            </a:lvl1pPr>
            <a:lvl2pPr>
              <a:defRPr sz="2400">
                <a:solidFill>
                  <a:srgbClr val="0056A2"/>
                </a:solidFill>
              </a:defRPr>
            </a:lvl2pPr>
            <a:lvl3pPr>
              <a:defRPr sz="2000">
                <a:solidFill>
                  <a:srgbClr val="0056A2"/>
                </a:solidFill>
              </a:defRPr>
            </a:lvl3pPr>
            <a:lvl4pPr>
              <a:defRPr sz="1800">
                <a:solidFill>
                  <a:srgbClr val="0056A2"/>
                </a:solidFill>
              </a:defRPr>
            </a:lvl4pPr>
            <a:lvl5pPr>
              <a:defRPr sz="1800">
                <a:solidFill>
                  <a:srgbClr val="0056A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2"/>
            <a:ext cx="2160270" cy="10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01C776-EFD8-4A78-A5CB-351836A73578}" type="datetimeFigureOut">
              <a:rPr lang="de-DE" smtClean="0"/>
              <a:pPr/>
              <a:t>24.07.2024</a:t>
            </a:fld>
            <a:endParaRPr lang="de-DE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4731990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4731990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27" name="Group 38"/>
          <p:cNvGrpSpPr>
            <a:grpSpLocks noChangeAspect="1"/>
          </p:cNvGrpSpPr>
          <p:nvPr userDrawn="1"/>
        </p:nvGrpSpPr>
        <p:grpSpPr bwMode="auto">
          <a:xfrm>
            <a:off x="179512" y="146667"/>
            <a:ext cx="3096344" cy="390269"/>
            <a:chOff x="0" y="1797"/>
            <a:chExt cx="5760" cy="726"/>
          </a:xfrm>
        </p:grpSpPr>
        <p:sp>
          <p:nvSpPr>
            <p:cNvPr id="28" name="AutoShape 3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97"/>
              <a:ext cx="5760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9"/>
            <p:cNvSpPr>
              <a:spLocks noEditPoints="1"/>
            </p:cNvSpPr>
            <p:nvPr userDrawn="1"/>
          </p:nvSpPr>
          <p:spPr bwMode="auto">
            <a:xfrm>
              <a:off x="4902" y="2154"/>
              <a:ext cx="858" cy="369"/>
            </a:xfrm>
            <a:custGeom>
              <a:avLst/>
              <a:gdLst>
                <a:gd name="T0" fmla="*/ 69 w 138"/>
                <a:gd name="T1" fmla="*/ 8 h 59"/>
                <a:gd name="T2" fmla="*/ 83 w 138"/>
                <a:gd name="T3" fmla="*/ 0 h 59"/>
                <a:gd name="T4" fmla="*/ 95 w 138"/>
                <a:gd name="T5" fmla="*/ 13 h 59"/>
                <a:gd name="T6" fmla="*/ 95 w 138"/>
                <a:gd name="T7" fmla="*/ 43 h 59"/>
                <a:gd name="T8" fmla="*/ 90 w 138"/>
                <a:gd name="T9" fmla="*/ 43 h 59"/>
                <a:gd name="T10" fmla="*/ 90 w 138"/>
                <a:gd name="T11" fmla="*/ 14 h 59"/>
                <a:gd name="T12" fmla="*/ 82 w 138"/>
                <a:gd name="T13" fmla="*/ 4 h 59"/>
                <a:gd name="T14" fmla="*/ 70 w 138"/>
                <a:gd name="T15" fmla="*/ 13 h 59"/>
                <a:gd name="T16" fmla="*/ 70 w 138"/>
                <a:gd name="T17" fmla="*/ 43 h 59"/>
                <a:gd name="T18" fmla="*/ 65 w 138"/>
                <a:gd name="T19" fmla="*/ 43 h 59"/>
                <a:gd name="T20" fmla="*/ 65 w 138"/>
                <a:gd name="T21" fmla="*/ 1 h 59"/>
                <a:gd name="T22" fmla="*/ 69 w 138"/>
                <a:gd name="T23" fmla="*/ 1 h 59"/>
                <a:gd name="T24" fmla="*/ 69 w 138"/>
                <a:gd name="T25" fmla="*/ 8 h 59"/>
                <a:gd name="T26" fmla="*/ 9 w 138"/>
                <a:gd name="T27" fmla="*/ 1 h 59"/>
                <a:gd name="T28" fmla="*/ 9 w 138"/>
                <a:gd name="T29" fmla="*/ 41 h 59"/>
                <a:gd name="T30" fmla="*/ 0 w 138"/>
                <a:gd name="T31" fmla="*/ 55 h 59"/>
                <a:gd name="T32" fmla="*/ 1 w 138"/>
                <a:gd name="T33" fmla="*/ 59 h 59"/>
                <a:gd name="T34" fmla="*/ 14 w 138"/>
                <a:gd name="T35" fmla="*/ 41 h 59"/>
                <a:gd name="T36" fmla="*/ 14 w 138"/>
                <a:gd name="T37" fmla="*/ 1 h 59"/>
                <a:gd name="T38" fmla="*/ 9 w 138"/>
                <a:gd name="T39" fmla="*/ 1 h 59"/>
                <a:gd name="T40" fmla="*/ 56 w 138"/>
                <a:gd name="T41" fmla="*/ 24 h 59"/>
                <a:gd name="T42" fmla="*/ 28 w 138"/>
                <a:gd name="T43" fmla="*/ 24 h 59"/>
                <a:gd name="T44" fmla="*/ 41 w 138"/>
                <a:gd name="T45" fmla="*/ 40 h 59"/>
                <a:gd name="T46" fmla="*/ 53 w 138"/>
                <a:gd name="T47" fmla="*/ 36 h 59"/>
                <a:gd name="T48" fmla="*/ 55 w 138"/>
                <a:gd name="T49" fmla="*/ 39 h 59"/>
                <a:gd name="T50" fmla="*/ 41 w 138"/>
                <a:gd name="T51" fmla="*/ 44 h 59"/>
                <a:gd name="T52" fmla="*/ 23 w 138"/>
                <a:gd name="T53" fmla="*/ 22 h 59"/>
                <a:gd name="T54" fmla="*/ 40 w 138"/>
                <a:gd name="T55" fmla="*/ 0 h 59"/>
                <a:gd name="T56" fmla="*/ 56 w 138"/>
                <a:gd name="T57" fmla="*/ 21 h 59"/>
                <a:gd name="T58" fmla="*/ 56 w 138"/>
                <a:gd name="T59" fmla="*/ 24 h 59"/>
                <a:gd name="T60" fmla="*/ 52 w 138"/>
                <a:gd name="T61" fmla="*/ 20 h 59"/>
                <a:gd name="T62" fmla="*/ 40 w 138"/>
                <a:gd name="T63" fmla="*/ 4 h 59"/>
                <a:gd name="T64" fmla="*/ 28 w 138"/>
                <a:gd name="T65" fmla="*/ 20 h 59"/>
                <a:gd name="T66" fmla="*/ 52 w 138"/>
                <a:gd name="T67" fmla="*/ 20 h 59"/>
                <a:gd name="T68" fmla="*/ 138 w 138"/>
                <a:gd name="T69" fmla="*/ 41 h 59"/>
                <a:gd name="T70" fmla="*/ 137 w 138"/>
                <a:gd name="T71" fmla="*/ 44 h 59"/>
                <a:gd name="T72" fmla="*/ 129 w 138"/>
                <a:gd name="T73" fmla="*/ 37 h 59"/>
                <a:gd name="T74" fmla="*/ 129 w 138"/>
                <a:gd name="T75" fmla="*/ 37 h 59"/>
                <a:gd name="T76" fmla="*/ 116 w 138"/>
                <a:gd name="T77" fmla="*/ 44 h 59"/>
                <a:gd name="T78" fmla="*/ 103 w 138"/>
                <a:gd name="T79" fmla="*/ 32 h 59"/>
                <a:gd name="T80" fmla="*/ 122 w 138"/>
                <a:gd name="T81" fmla="*/ 18 h 59"/>
                <a:gd name="T82" fmla="*/ 129 w 138"/>
                <a:gd name="T83" fmla="*/ 18 h 59"/>
                <a:gd name="T84" fmla="*/ 129 w 138"/>
                <a:gd name="T85" fmla="*/ 14 h 59"/>
                <a:gd name="T86" fmla="*/ 119 w 138"/>
                <a:gd name="T87" fmla="*/ 4 h 59"/>
                <a:gd name="T88" fmla="*/ 107 w 138"/>
                <a:gd name="T89" fmla="*/ 6 h 59"/>
                <a:gd name="T90" fmla="*/ 106 w 138"/>
                <a:gd name="T91" fmla="*/ 3 h 59"/>
                <a:gd name="T92" fmla="*/ 119 w 138"/>
                <a:gd name="T93" fmla="*/ 0 h 59"/>
                <a:gd name="T94" fmla="*/ 133 w 138"/>
                <a:gd name="T95" fmla="*/ 14 h 59"/>
                <a:gd name="T96" fmla="*/ 133 w 138"/>
                <a:gd name="T97" fmla="*/ 34 h 59"/>
                <a:gd name="T98" fmla="*/ 138 w 138"/>
                <a:gd name="T99" fmla="*/ 41 h 59"/>
                <a:gd name="T100" fmla="*/ 129 w 138"/>
                <a:gd name="T101" fmla="*/ 22 h 59"/>
                <a:gd name="T102" fmla="*/ 122 w 138"/>
                <a:gd name="T103" fmla="*/ 22 h 59"/>
                <a:gd name="T104" fmla="*/ 108 w 138"/>
                <a:gd name="T105" fmla="*/ 31 h 59"/>
                <a:gd name="T106" fmla="*/ 117 w 138"/>
                <a:gd name="T107" fmla="*/ 40 h 59"/>
                <a:gd name="T108" fmla="*/ 129 w 138"/>
                <a:gd name="T109" fmla="*/ 33 h 59"/>
                <a:gd name="T110" fmla="*/ 129 w 138"/>
                <a:gd name="T11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" h="59">
                  <a:moveTo>
                    <a:pt x="69" y="8"/>
                  </a:moveTo>
                  <a:cubicBezTo>
                    <a:pt x="73" y="3"/>
                    <a:pt x="78" y="0"/>
                    <a:pt x="83" y="0"/>
                  </a:cubicBezTo>
                  <a:cubicBezTo>
                    <a:pt x="92" y="0"/>
                    <a:pt x="95" y="5"/>
                    <a:pt x="95" y="1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7"/>
                    <a:pt x="88" y="4"/>
                    <a:pt x="82" y="4"/>
                  </a:cubicBezTo>
                  <a:cubicBezTo>
                    <a:pt x="77" y="4"/>
                    <a:pt x="73" y="9"/>
                    <a:pt x="70" y="13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9" y="8"/>
                  </a:lnTo>
                  <a:close/>
                  <a:moveTo>
                    <a:pt x="9" y="1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8"/>
                    <a:pt x="7" y="52"/>
                    <a:pt x="0" y="55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0" y="55"/>
                    <a:pt x="14" y="51"/>
                    <a:pt x="14" y="41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9" y="1"/>
                  </a:lnTo>
                  <a:close/>
                  <a:moveTo>
                    <a:pt x="56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8" y="35"/>
                    <a:pt x="34" y="40"/>
                    <a:pt x="41" y="40"/>
                  </a:cubicBezTo>
                  <a:cubicBezTo>
                    <a:pt x="46" y="40"/>
                    <a:pt x="49" y="39"/>
                    <a:pt x="53" y="36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43"/>
                    <a:pt x="47" y="44"/>
                    <a:pt x="41" y="44"/>
                  </a:cubicBezTo>
                  <a:cubicBezTo>
                    <a:pt x="30" y="44"/>
                    <a:pt x="23" y="36"/>
                    <a:pt x="23" y="22"/>
                  </a:cubicBezTo>
                  <a:cubicBezTo>
                    <a:pt x="23" y="9"/>
                    <a:pt x="30" y="0"/>
                    <a:pt x="40" y="0"/>
                  </a:cubicBezTo>
                  <a:cubicBezTo>
                    <a:pt x="51" y="0"/>
                    <a:pt x="56" y="8"/>
                    <a:pt x="56" y="21"/>
                  </a:cubicBezTo>
                  <a:cubicBezTo>
                    <a:pt x="56" y="22"/>
                    <a:pt x="56" y="23"/>
                    <a:pt x="56" y="24"/>
                  </a:cubicBezTo>
                  <a:close/>
                  <a:moveTo>
                    <a:pt x="52" y="20"/>
                  </a:moveTo>
                  <a:cubicBezTo>
                    <a:pt x="52" y="10"/>
                    <a:pt x="48" y="4"/>
                    <a:pt x="40" y="4"/>
                  </a:cubicBezTo>
                  <a:cubicBezTo>
                    <a:pt x="33" y="4"/>
                    <a:pt x="28" y="9"/>
                    <a:pt x="28" y="20"/>
                  </a:cubicBezTo>
                  <a:lnTo>
                    <a:pt x="52" y="20"/>
                  </a:lnTo>
                  <a:close/>
                  <a:moveTo>
                    <a:pt x="138" y="41"/>
                  </a:moveTo>
                  <a:cubicBezTo>
                    <a:pt x="137" y="44"/>
                    <a:pt x="137" y="44"/>
                    <a:pt x="137" y="44"/>
                  </a:cubicBezTo>
                  <a:cubicBezTo>
                    <a:pt x="133" y="44"/>
                    <a:pt x="130" y="42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6" y="42"/>
                    <a:pt x="121" y="44"/>
                    <a:pt x="116" y="44"/>
                  </a:cubicBezTo>
                  <a:cubicBezTo>
                    <a:pt x="108" y="44"/>
                    <a:pt x="103" y="39"/>
                    <a:pt x="103" y="32"/>
                  </a:cubicBezTo>
                  <a:cubicBezTo>
                    <a:pt x="103" y="23"/>
                    <a:pt x="110" y="18"/>
                    <a:pt x="122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7"/>
                    <a:pt x="126" y="4"/>
                    <a:pt x="119" y="4"/>
                  </a:cubicBezTo>
                  <a:cubicBezTo>
                    <a:pt x="116" y="4"/>
                    <a:pt x="112" y="5"/>
                    <a:pt x="107" y="6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11" y="1"/>
                    <a:pt x="115" y="0"/>
                    <a:pt x="119" y="0"/>
                  </a:cubicBezTo>
                  <a:cubicBezTo>
                    <a:pt x="129" y="0"/>
                    <a:pt x="133" y="5"/>
                    <a:pt x="133" y="14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3" y="39"/>
                    <a:pt x="135" y="40"/>
                    <a:pt x="138" y="41"/>
                  </a:cubicBezTo>
                  <a:close/>
                  <a:moveTo>
                    <a:pt x="129" y="22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113" y="22"/>
                    <a:pt x="108" y="25"/>
                    <a:pt x="108" y="31"/>
                  </a:cubicBezTo>
                  <a:cubicBezTo>
                    <a:pt x="108" y="37"/>
                    <a:pt x="111" y="40"/>
                    <a:pt x="117" y="40"/>
                  </a:cubicBezTo>
                  <a:cubicBezTo>
                    <a:pt x="122" y="40"/>
                    <a:pt x="127" y="37"/>
                    <a:pt x="129" y="33"/>
                  </a:cubicBezTo>
                  <a:lnTo>
                    <a:pt x="129" y="22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40"/>
            <p:cNvSpPr>
              <a:spLocks noEditPoints="1"/>
            </p:cNvSpPr>
            <p:nvPr userDrawn="1"/>
          </p:nvSpPr>
          <p:spPr bwMode="auto">
            <a:xfrm>
              <a:off x="280" y="2154"/>
              <a:ext cx="4559" cy="275"/>
            </a:xfrm>
            <a:custGeom>
              <a:avLst/>
              <a:gdLst>
                <a:gd name="T0" fmla="*/ 535 w 733"/>
                <a:gd name="T1" fmla="*/ 43 h 44"/>
                <a:gd name="T2" fmla="*/ 535 w 733"/>
                <a:gd name="T3" fmla="*/ 7 h 44"/>
                <a:gd name="T4" fmla="*/ 549 w 733"/>
                <a:gd name="T5" fmla="*/ 43 h 44"/>
                <a:gd name="T6" fmla="*/ 696 w 733"/>
                <a:gd name="T7" fmla="*/ 8 h 44"/>
                <a:gd name="T8" fmla="*/ 710 w 733"/>
                <a:gd name="T9" fmla="*/ 14 h 44"/>
                <a:gd name="T10" fmla="*/ 733 w 733"/>
                <a:gd name="T11" fmla="*/ 43 h 44"/>
                <a:gd name="T12" fmla="*/ 699 w 733"/>
                <a:gd name="T13" fmla="*/ 0 h 44"/>
                <a:gd name="T14" fmla="*/ 677 w 733"/>
                <a:gd name="T15" fmla="*/ 43 h 44"/>
                <a:gd name="T16" fmla="*/ 580 w 733"/>
                <a:gd name="T17" fmla="*/ 1 h 44"/>
                <a:gd name="T18" fmla="*/ 439 w 733"/>
                <a:gd name="T19" fmla="*/ 43 h 44"/>
                <a:gd name="T20" fmla="*/ 465 w 733"/>
                <a:gd name="T21" fmla="*/ 1 h 44"/>
                <a:gd name="T22" fmla="*/ 466 w 733"/>
                <a:gd name="T23" fmla="*/ 43 h 44"/>
                <a:gd name="T24" fmla="*/ 482 w 733"/>
                <a:gd name="T25" fmla="*/ 1 h 44"/>
                <a:gd name="T26" fmla="*/ 497 w 733"/>
                <a:gd name="T27" fmla="*/ 35 h 44"/>
                <a:gd name="T28" fmla="*/ 515 w 733"/>
                <a:gd name="T29" fmla="*/ 1 h 44"/>
                <a:gd name="T30" fmla="*/ 601 w 733"/>
                <a:gd name="T31" fmla="*/ 43 h 44"/>
                <a:gd name="T32" fmla="*/ 626 w 733"/>
                <a:gd name="T33" fmla="*/ 1 h 44"/>
                <a:gd name="T34" fmla="*/ 627 w 733"/>
                <a:gd name="T35" fmla="*/ 43 h 44"/>
                <a:gd name="T36" fmla="*/ 657 w 733"/>
                <a:gd name="T37" fmla="*/ 25 h 44"/>
                <a:gd name="T38" fmla="*/ 632 w 733"/>
                <a:gd name="T39" fmla="*/ 1 h 44"/>
                <a:gd name="T40" fmla="*/ 668 w 733"/>
                <a:gd name="T41" fmla="*/ 1 h 44"/>
                <a:gd name="T42" fmla="*/ 17 w 733"/>
                <a:gd name="T43" fmla="*/ 36 h 44"/>
                <a:gd name="T44" fmla="*/ 0 w 733"/>
                <a:gd name="T45" fmla="*/ 25 h 44"/>
                <a:gd name="T46" fmla="*/ 25 w 733"/>
                <a:gd name="T47" fmla="*/ 1 h 44"/>
                <a:gd name="T48" fmla="*/ 263 w 733"/>
                <a:gd name="T49" fmla="*/ 1 h 44"/>
                <a:gd name="T50" fmla="*/ 224 w 733"/>
                <a:gd name="T51" fmla="*/ 12 h 44"/>
                <a:gd name="T52" fmla="*/ 227 w 733"/>
                <a:gd name="T53" fmla="*/ 33 h 44"/>
                <a:gd name="T54" fmla="*/ 243 w 733"/>
                <a:gd name="T55" fmla="*/ 18 h 44"/>
                <a:gd name="T56" fmla="*/ 255 w 733"/>
                <a:gd name="T57" fmla="*/ 5 h 44"/>
                <a:gd name="T58" fmla="*/ 401 w 733"/>
                <a:gd name="T59" fmla="*/ 25 h 44"/>
                <a:gd name="T60" fmla="*/ 387 w 733"/>
                <a:gd name="T61" fmla="*/ 39 h 44"/>
                <a:gd name="T62" fmla="*/ 399 w 733"/>
                <a:gd name="T63" fmla="*/ 12 h 44"/>
                <a:gd name="T64" fmla="*/ 68 w 733"/>
                <a:gd name="T65" fmla="*/ 0 h 44"/>
                <a:gd name="T66" fmla="*/ 45 w 733"/>
                <a:gd name="T67" fmla="*/ 43 h 44"/>
                <a:gd name="T68" fmla="*/ 69 w 733"/>
                <a:gd name="T69" fmla="*/ 15 h 44"/>
                <a:gd name="T70" fmla="*/ 68 w 733"/>
                <a:gd name="T71" fmla="*/ 0 h 44"/>
                <a:gd name="T72" fmla="*/ 90 w 733"/>
                <a:gd name="T73" fmla="*/ 1 h 44"/>
                <a:gd name="T74" fmla="*/ 135 w 733"/>
                <a:gd name="T75" fmla="*/ 1 h 44"/>
                <a:gd name="T76" fmla="*/ 119 w 733"/>
                <a:gd name="T77" fmla="*/ 43 h 44"/>
                <a:gd name="T78" fmla="*/ 278 w 733"/>
                <a:gd name="T79" fmla="*/ 1 h 44"/>
                <a:gd name="T80" fmla="*/ 299 w 733"/>
                <a:gd name="T81" fmla="*/ 43 h 44"/>
                <a:gd name="T82" fmla="*/ 177 w 733"/>
                <a:gd name="T83" fmla="*/ 1 h 44"/>
                <a:gd name="T84" fmla="*/ 177 w 733"/>
                <a:gd name="T85" fmla="*/ 36 h 44"/>
                <a:gd name="T86" fmla="*/ 174 w 733"/>
                <a:gd name="T87" fmla="*/ 18 h 44"/>
                <a:gd name="T88" fmla="*/ 195 w 733"/>
                <a:gd name="T89" fmla="*/ 20 h 44"/>
                <a:gd name="T90" fmla="*/ 199 w 733"/>
                <a:gd name="T91" fmla="*/ 20 h 44"/>
                <a:gd name="T92" fmla="*/ 219 w 733"/>
                <a:gd name="T93" fmla="*/ 43 h 44"/>
                <a:gd name="T94" fmla="*/ 185 w 733"/>
                <a:gd name="T95" fmla="*/ 1 h 44"/>
                <a:gd name="T96" fmla="*/ 199 w 733"/>
                <a:gd name="T97" fmla="*/ 27 h 44"/>
                <a:gd name="T98" fmla="*/ 353 w 733"/>
                <a:gd name="T99" fmla="*/ 9 h 44"/>
                <a:gd name="T100" fmla="*/ 374 w 733"/>
                <a:gd name="T101" fmla="*/ 9 h 44"/>
                <a:gd name="T102" fmla="*/ 331 w 733"/>
                <a:gd name="T103" fmla="*/ 8 h 44"/>
                <a:gd name="T104" fmla="*/ 350 w 733"/>
                <a:gd name="T105" fmla="*/ 43 h 44"/>
                <a:gd name="T106" fmla="*/ 323 w 733"/>
                <a:gd name="T107" fmla="*/ 43 h 44"/>
                <a:gd name="T108" fmla="*/ 314 w 733"/>
                <a:gd name="T109" fmla="*/ 9 h 44"/>
                <a:gd name="T110" fmla="*/ 343 w 733"/>
                <a:gd name="T111" fmla="*/ 1 h 44"/>
                <a:gd name="T112" fmla="*/ 343 w 733"/>
                <a:gd name="T1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3" h="44">
                  <a:moveTo>
                    <a:pt x="549" y="14"/>
                  </a:moveTo>
                  <a:cubicBezTo>
                    <a:pt x="549" y="9"/>
                    <a:pt x="548" y="8"/>
                    <a:pt x="544" y="8"/>
                  </a:cubicBezTo>
                  <a:cubicBezTo>
                    <a:pt x="541" y="8"/>
                    <a:pt x="538" y="10"/>
                    <a:pt x="535" y="14"/>
                  </a:cubicBezTo>
                  <a:cubicBezTo>
                    <a:pt x="535" y="43"/>
                    <a:pt x="535" y="43"/>
                    <a:pt x="535" y="43"/>
                  </a:cubicBezTo>
                  <a:cubicBezTo>
                    <a:pt x="525" y="43"/>
                    <a:pt x="525" y="43"/>
                    <a:pt x="525" y="43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4" y="1"/>
                    <a:pt x="534" y="1"/>
                    <a:pt x="534" y="1"/>
                  </a:cubicBezTo>
                  <a:cubicBezTo>
                    <a:pt x="535" y="7"/>
                    <a:pt x="535" y="7"/>
                    <a:pt x="535" y="7"/>
                  </a:cubicBezTo>
                  <a:cubicBezTo>
                    <a:pt x="538" y="2"/>
                    <a:pt x="543" y="0"/>
                    <a:pt x="548" y="0"/>
                  </a:cubicBezTo>
                  <a:cubicBezTo>
                    <a:pt x="556" y="0"/>
                    <a:pt x="559" y="5"/>
                    <a:pt x="559" y="13"/>
                  </a:cubicBezTo>
                  <a:cubicBezTo>
                    <a:pt x="559" y="43"/>
                    <a:pt x="559" y="43"/>
                    <a:pt x="559" y="43"/>
                  </a:cubicBezTo>
                  <a:cubicBezTo>
                    <a:pt x="549" y="43"/>
                    <a:pt x="549" y="43"/>
                    <a:pt x="549" y="43"/>
                  </a:cubicBezTo>
                  <a:lnTo>
                    <a:pt x="549" y="14"/>
                  </a:lnTo>
                  <a:close/>
                  <a:moveTo>
                    <a:pt x="688" y="43"/>
                  </a:moveTo>
                  <a:cubicBezTo>
                    <a:pt x="688" y="14"/>
                    <a:pt x="688" y="14"/>
                    <a:pt x="688" y="14"/>
                  </a:cubicBezTo>
                  <a:cubicBezTo>
                    <a:pt x="690" y="10"/>
                    <a:pt x="693" y="8"/>
                    <a:pt x="696" y="8"/>
                  </a:cubicBezTo>
                  <a:cubicBezTo>
                    <a:pt x="699" y="8"/>
                    <a:pt x="700" y="9"/>
                    <a:pt x="700" y="14"/>
                  </a:cubicBezTo>
                  <a:cubicBezTo>
                    <a:pt x="700" y="43"/>
                    <a:pt x="700" y="43"/>
                    <a:pt x="700" y="43"/>
                  </a:cubicBezTo>
                  <a:cubicBezTo>
                    <a:pt x="710" y="43"/>
                    <a:pt x="710" y="43"/>
                    <a:pt x="710" y="43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2" y="10"/>
                    <a:pt x="715" y="8"/>
                    <a:pt x="718" y="8"/>
                  </a:cubicBezTo>
                  <a:cubicBezTo>
                    <a:pt x="722" y="8"/>
                    <a:pt x="723" y="10"/>
                    <a:pt x="723" y="14"/>
                  </a:cubicBezTo>
                  <a:cubicBezTo>
                    <a:pt x="723" y="43"/>
                    <a:pt x="723" y="43"/>
                    <a:pt x="723" y="43"/>
                  </a:cubicBezTo>
                  <a:cubicBezTo>
                    <a:pt x="733" y="43"/>
                    <a:pt x="733" y="43"/>
                    <a:pt x="733" y="43"/>
                  </a:cubicBezTo>
                  <a:cubicBezTo>
                    <a:pt x="733" y="13"/>
                    <a:pt x="733" y="13"/>
                    <a:pt x="733" y="13"/>
                  </a:cubicBezTo>
                  <a:cubicBezTo>
                    <a:pt x="733" y="5"/>
                    <a:pt x="730" y="0"/>
                    <a:pt x="722" y="0"/>
                  </a:cubicBezTo>
                  <a:cubicBezTo>
                    <a:pt x="718" y="0"/>
                    <a:pt x="713" y="2"/>
                    <a:pt x="709" y="7"/>
                  </a:cubicBezTo>
                  <a:cubicBezTo>
                    <a:pt x="708" y="2"/>
                    <a:pt x="705" y="0"/>
                    <a:pt x="699" y="0"/>
                  </a:cubicBezTo>
                  <a:cubicBezTo>
                    <a:pt x="695" y="0"/>
                    <a:pt x="691" y="2"/>
                    <a:pt x="687" y="7"/>
                  </a:cubicBezTo>
                  <a:cubicBezTo>
                    <a:pt x="686" y="1"/>
                    <a:pt x="686" y="1"/>
                    <a:pt x="686" y="1"/>
                  </a:cubicBezTo>
                  <a:cubicBezTo>
                    <a:pt x="677" y="1"/>
                    <a:pt x="677" y="1"/>
                    <a:pt x="677" y="1"/>
                  </a:cubicBezTo>
                  <a:cubicBezTo>
                    <a:pt x="677" y="43"/>
                    <a:pt x="677" y="43"/>
                    <a:pt x="677" y="43"/>
                  </a:cubicBezTo>
                  <a:lnTo>
                    <a:pt x="688" y="43"/>
                  </a:lnTo>
                  <a:close/>
                  <a:moveTo>
                    <a:pt x="570" y="43"/>
                  </a:moveTo>
                  <a:cubicBezTo>
                    <a:pt x="580" y="43"/>
                    <a:pt x="580" y="43"/>
                    <a:pt x="580" y="43"/>
                  </a:cubicBezTo>
                  <a:cubicBezTo>
                    <a:pt x="580" y="1"/>
                    <a:pt x="580" y="1"/>
                    <a:pt x="580" y="1"/>
                  </a:cubicBezTo>
                  <a:cubicBezTo>
                    <a:pt x="570" y="1"/>
                    <a:pt x="570" y="1"/>
                    <a:pt x="570" y="1"/>
                  </a:cubicBezTo>
                  <a:lnTo>
                    <a:pt x="570" y="43"/>
                  </a:lnTo>
                  <a:close/>
                  <a:moveTo>
                    <a:pt x="429" y="43"/>
                  </a:moveTo>
                  <a:cubicBezTo>
                    <a:pt x="439" y="43"/>
                    <a:pt x="439" y="43"/>
                    <a:pt x="439" y="43"/>
                  </a:cubicBezTo>
                  <a:cubicBezTo>
                    <a:pt x="439" y="1"/>
                    <a:pt x="439" y="1"/>
                    <a:pt x="439" y="1"/>
                  </a:cubicBezTo>
                  <a:cubicBezTo>
                    <a:pt x="429" y="1"/>
                    <a:pt x="429" y="1"/>
                    <a:pt x="429" y="1"/>
                  </a:cubicBezTo>
                  <a:lnTo>
                    <a:pt x="429" y="43"/>
                  </a:lnTo>
                  <a:close/>
                  <a:moveTo>
                    <a:pt x="465" y="1"/>
                  </a:moveTo>
                  <a:cubicBezTo>
                    <a:pt x="454" y="1"/>
                    <a:pt x="454" y="1"/>
                    <a:pt x="454" y="1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54" y="43"/>
                    <a:pt x="454" y="43"/>
                    <a:pt x="454" y="43"/>
                  </a:cubicBezTo>
                  <a:cubicBezTo>
                    <a:pt x="466" y="43"/>
                    <a:pt x="466" y="43"/>
                    <a:pt x="466" y="43"/>
                  </a:cubicBezTo>
                  <a:cubicBezTo>
                    <a:pt x="450" y="20"/>
                    <a:pt x="450" y="20"/>
                    <a:pt x="450" y="20"/>
                  </a:cubicBezTo>
                  <a:lnTo>
                    <a:pt x="465" y="1"/>
                  </a:lnTo>
                  <a:close/>
                  <a:moveTo>
                    <a:pt x="482" y="35"/>
                  </a:moveTo>
                  <a:cubicBezTo>
                    <a:pt x="482" y="1"/>
                    <a:pt x="482" y="1"/>
                    <a:pt x="482" y="1"/>
                  </a:cubicBezTo>
                  <a:cubicBezTo>
                    <a:pt x="472" y="1"/>
                    <a:pt x="472" y="1"/>
                    <a:pt x="472" y="1"/>
                  </a:cubicBezTo>
                  <a:cubicBezTo>
                    <a:pt x="472" y="43"/>
                    <a:pt x="472" y="43"/>
                    <a:pt x="472" y="43"/>
                  </a:cubicBezTo>
                  <a:cubicBezTo>
                    <a:pt x="495" y="43"/>
                    <a:pt x="495" y="43"/>
                    <a:pt x="495" y="43"/>
                  </a:cubicBezTo>
                  <a:cubicBezTo>
                    <a:pt x="497" y="35"/>
                    <a:pt x="497" y="35"/>
                    <a:pt x="497" y="35"/>
                  </a:cubicBezTo>
                  <a:lnTo>
                    <a:pt x="482" y="35"/>
                  </a:lnTo>
                  <a:close/>
                  <a:moveTo>
                    <a:pt x="504" y="43"/>
                  </a:moveTo>
                  <a:cubicBezTo>
                    <a:pt x="515" y="43"/>
                    <a:pt x="515" y="43"/>
                    <a:pt x="515" y="43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04" y="1"/>
                    <a:pt x="504" y="1"/>
                    <a:pt x="504" y="1"/>
                  </a:cubicBezTo>
                  <a:lnTo>
                    <a:pt x="504" y="43"/>
                  </a:lnTo>
                  <a:close/>
                  <a:moveTo>
                    <a:pt x="590" y="43"/>
                  </a:moveTo>
                  <a:cubicBezTo>
                    <a:pt x="601" y="43"/>
                    <a:pt x="601" y="43"/>
                    <a:pt x="601" y="43"/>
                  </a:cubicBezTo>
                  <a:cubicBezTo>
                    <a:pt x="601" y="1"/>
                    <a:pt x="601" y="1"/>
                    <a:pt x="601" y="1"/>
                  </a:cubicBezTo>
                  <a:cubicBezTo>
                    <a:pt x="590" y="1"/>
                    <a:pt x="590" y="1"/>
                    <a:pt x="590" y="1"/>
                  </a:cubicBezTo>
                  <a:lnTo>
                    <a:pt x="590" y="43"/>
                  </a:lnTo>
                  <a:close/>
                  <a:moveTo>
                    <a:pt x="626" y="1"/>
                  </a:moveTo>
                  <a:cubicBezTo>
                    <a:pt x="615" y="1"/>
                    <a:pt x="615" y="1"/>
                    <a:pt x="615" y="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16" y="43"/>
                    <a:pt x="616" y="43"/>
                    <a:pt x="616" y="43"/>
                  </a:cubicBezTo>
                  <a:cubicBezTo>
                    <a:pt x="627" y="43"/>
                    <a:pt x="627" y="43"/>
                    <a:pt x="627" y="43"/>
                  </a:cubicBezTo>
                  <a:cubicBezTo>
                    <a:pt x="612" y="20"/>
                    <a:pt x="612" y="20"/>
                    <a:pt x="612" y="20"/>
                  </a:cubicBezTo>
                  <a:lnTo>
                    <a:pt x="626" y="1"/>
                  </a:lnTo>
                  <a:close/>
                  <a:moveTo>
                    <a:pt x="657" y="1"/>
                  </a:moveTo>
                  <a:cubicBezTo>
                    <a:pt x="657" y="25"/>
                    <a:pt x="657" y="25"/>
                    <a:pt x="657" y="25"/>
                  </a:cubicBezTo>
                  <a:cubicBezTo>
                    <a:pt x="657" y="32"/>
                    <a:pt x="656" y="36"/>
                    <a:pt x="650" y="36"/>
                  </a:cubicBezTo>
                  <a:cubicBezTo>
                    <a:pt x="643" y="36"/>
                    <a:pt x="642" y="32"/>
                    <a:pt x="642" y="25"/>
                  </a:cubicBezTo>
                  <a:cubicBezTo>
                    <a:pt x="642" y="1"/>
                    <a:pt x="642" y="1"/>
                    <a:pt x="642" y="1"/>
                  </a:cubicBezTo>
                  <a:cubicBezTo>
                    <a:pt x="632" y="1"/>
                    <a:pt x="632" y="1"/>
                    <a:pt x="632" y="1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2" y="37"/>
                    <a:pt x="637" y="44"/>
                    <a:pt x="650" y="44"/>
                  </a:cubicBezTo>
                  <a:cubicBezTo>
                    <a:pt x="662" y="44"/>
                    <a:pt x="668" y="36"/>
                    <a:pt x="668" y="25"/>
                  </a:cubicBezTo>
                  <a:cubicBezTo>
                    <a:pt x="668" y="1"/>
                    <a:pt x="668" y="1"/>
                    <a:pt x="668" y="1"/>
                  </a:cubicBezTo>
                  <a:lnTo>
                    <a:pt x="657" y="1"/>
                  </a:lnTo>
                  <a:close/>
                  <a:moveTo>
                    <a:pt x="25" y="1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32"/>
                    <a:pt x="24" y="36"/>
                    <a:pt x="17" y="36"/>
                  </a:cubicBezTo>
                  <a:cubicBezTo>
                    <a:pt x="11" y="36"/>
                    <a:pt x="10" y="32"/>
                    <a:pt x="10" y="2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4" y="44"/>
                    <a:pt x="17" y="44"/>
                  </a:cubicBezTo>
                  <a:cubicBezTo>
                    <a:pt x="30" y="44"/>
                    <a:pt x="35" y="3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25" y="1"/>
                  </a:lnTo>
                  <a:close/>
                  <a:moveTo>
                    <a:pt x="263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63" y="1"/>
                    <a:pt x="263" y="1"/>
                    <a:pt x="263" y="1"/>
                  </a:cubicBezTo>
                  <a:lnTo>
                    <a:pt x="263" y="43"/>
                  </a:lnTo>
                  <a:close/>
                  <a:moveTo>
                    <a:pt x="255" y="5"/>
                  </a:moveTo>
                  <a:cubicBezTo>
                    <a:pt x="251" y="2"/>
                    <a:pt x="246" y="0"/>
                    <a:pt x="240" y="0"/>
                  </a:cubicBezTo>
                  <a:cubicBezTo>
                    <a:pt x="230" y="0"/>
                    <a:pt x="224" y="5"/>
                    <a:pt x="224" y="12"/>
                  </a:cubicBezTo>
                  <a:cubicBezTo>
                    <a:pt x="224" y="19"/>
                    <a:pt x="228" y="23"/>
                    <a:pt x="236" y="25"/>
                  </a:cubicBezTo>
                  <a:cubicBezTo>
                    <a:pt x="244" y="27"/>
                    <a:pt x="246" y="28"/>
                    <a:pt x="246" y="32"/>
                  </a:cubicBezTo>
                  <a:cubicBezTo>
                    <a:pt x="246" y="35"/>
                    <a:pt x="243" y="37"/>
                    <a:pt x="238" y="37"/>
                  </a:cubicBezTo>
                  <a:cubicBezTo>
                    <a:pt x="234" y="37"/>
                    <a:pt x="230" y="35"/>
                    <a:pt x="227" y="33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6" y="42"/>
                    <a:pt x="231" y="44"/>
                    <a:pt x="239" y="44"/>
                  </a:cubicBezTo>
                  <a:cubicBezTo>
                    <a:pt x="248" y="44"/>
                    <a:pt x="256" y="40"/>
                    <a:pt x="256" y="31"/>
                  </a:cubicBezTo>
                  <a:cubicBezTo>
                    <a:pt x="256" y="24"/>
                    <a:pt x="251" y="20"/>
                    <a:pt x="243" y="18"/>
                  </a:cubicBezTo>
                  <a:cubicBezTo>
                    <a:pt x="236" y="16"/>
                    <a:pt x="234" y="15"/>
                    <a:pt x="234" y="12"/>
                  </a:cubicBezTo>
                  <a:cubicBezTo>
                    <a:pt x="234" y="9"/>
                    <a:pt x="236" y="8"/>
                    <a:pt x="241" y="8"/>
                  </a:cubicBezTo>
                  <a:cubicBezTo>
                    <a:pt x="244" y="8"/>
                    <a:pt x="247" y="9"/>
                    <a:pt x="251" y="11"/>
                  </a:cubicBezTo>
                  <a:cubicBezTo>
                    <a:pt x="255" y="5"/>
                    <a:pt x="255" y="5"/>
                    <a:pt x="255" y="5"/>
                  </a:cubicBezTo>
                  <a:moveTo>
                    <a:pt x="420" y="5"/>
                  </a:moveTo>
                  <a:cubicBezTo>
                    <a:pt x="416" y="2"/>
                    <a:pt x="411" y="0"/>
                    <a:pt x="405" y="0"/>
                  </a:cubicBezTo>
                  <a:cubicBezTo>
                    <a:pt x="395" y="0"/>
                    <a:pt x="389" y="5"/>
                    <a:pt x="389" y="12"/>
                  </a:cubicBezTo>
                  <a:cubicBezTo>
                    <a:pt x="389" y="19"/>
                    <a:pt x="393" y="23"/>
                    <a:pt x="401" y="25"/>
                  </a:cubicBezTo>
                  <a:cubicBezTo>
                    <a:pt x="409" y="27"/>
                    <a:pt x="411" y="28"/>
                    <a:pt x="411" y="32"/>
                  </a:cubicBezTo>
                  <a:cubicBezTo>
                    <a:pt x="411" y="35"/>
                    <a:pt x="408" y="37"/>
                    <a:pt x="403" y="37"/>
                  </a:cubicBezTo>
                  <a:cubicBezTo>
                    <a:pt x="399" y="37"/>
                    <a:pt x="395" y="35"/>
                    <a:pt x="392" y="33"/>
                  </a:cubicBezTo>
                  <a:cubicBezTo>
                    <a:pt x="387" y="39"/>
                    <a:pt x="387" y="39"/>
                    <a:pt x="387" y="39"/>
                  </a:cubicBezTo>
                  <a:cubicBezTo>
                    <a:pt x="391" y="42"/>
                    <a:pt x="396" y="44"/>
                    <a:pt x="404" y="44"/>
                  </a:cubicBezTo>
                  <a:cubicBezTo>
                    <a:pt x="413" y="44"/>
                    <a:pt x="421" y="40"/>
                    <a:pt x="421" y="31"/>
                  </a:cubicBezTo>
                  <a:cubicBezTo>
                    <a:pt x="421" y="24"/>
                    <a:pt x="416" y="20"/>
                    <a:pt x="408" y="18"/>
                  </a:cubicBezTo>
                  <a:cubicBezTo>
                    <a:pt x="401" y="16"/>
                    <a:pt x="399" y="15"/>
                    <a:pt x="399" y="12"/>
                  </a:cubicBezTo>
                  <a:cubicBezTo>
                    <a:pt x="399" y="9"/>
                    <a:pt x="401" y="8"/>
                    <a:pt x="406" y="8"/>
                  </a:cubicBezTo>
                  <a:cubicBezTo>
                    <a:pt x="409" y="8"/>
                    <a:pt x="412" y="9"/>
                    <a:pt x="416" y="11"/>
                  </a:cubicBezTo>
                  <a:cubicBezTo>
                    <a:pt x="420" y="5"/>
                    <a:pt x="420" y="5"/>
                    <a:pt x="420" y="5"/>
                  </a:cubicBezTo>
                  <a:moveTo>
                    <a:pt x="68" y="0"/>
                  </a:moveTo>
                  <a:cubicBezTo>
                    <a:pt x="62" y="0"/>
                    <a:pt x="58" y="3"/>
                    <a:pt x="55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8" y="10"/>
                    <a:pt x="61" y="8"/>
                    <a:pt x="64" y="8"/>
                  </a:cubicBezTo>
                  <a:cubicBezTo>
                    <a:pt x="67" y="8"/>
                    <a:pt x="69" y="9"/>
                    <a:pt x="69" y="1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5"/>
                    <a:pt x="75" y="0"/>
                    <a:pt x="68" y="0"/>
                  </a:cubicBezTo>
                  <a:moveTo>
                    <a:pt x="90" y="43"/>
                  </a:moveTo>
                  <a:cubicBezTo>
                    <a:pt x="100" y="43"/>
                    <a:pt x="100" y="43"/>
                    <a:pt x="100" y="43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90" y="43"/>
                  </a:lnTo>
                  <a:close/>
                  <a:moveTo>
                    <a:pt x="132" y="43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19" y="43"/>
                    <a:pt x="119" y="43"/>
                    <a:pt x="119" y="43"/>
                  </a:cubicBezTo>
                  <a:lnTo>
                    <a:pt x="132" y="43"/>
                  </a:lnTo>
                  <a:close/>
                  <a:moveTo>
                    <a:pt x="309" y="9"/>
                  </a:moveTo>
                  <a:cubicBezTo>
                    <a:pt x="310" y="1"/>
                    <a:pt x="310" y="1"/>
                    <a:pt x="310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8" y="9"/>
                    <a:pt x="278" y="9"/>
                    <a:pt x="278" y="9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99" y="43"/>
                    <a:pt x="299" y="43"/>
                    <a:pt x="299" y="43"/>
                  </a:cubicBezTo>
                  <a:cubicBezTo>
                    <a:pt x="299" y="9"/>
                    <a:pt x="299" y="9"/>
                    <a:pt x="299" y="9"/>
                  </a:cubicBezTo>
                  <a:lnTo>
                    <a:pt x="309" y="9"/>
                  </a:lnTo>
                  <a:close/>
                  <a:moveTo>
                    <a:pt x="176" y="8"/>
                  </a:moveTo>
                  <a:cubicBezTo>
                    <a:pt x="177" y="1"/>
                    <a:pt x="177" y="1"/>
                    <a:pt x="17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8"/>
                    <a:pt x="161" y="8"/>
                    <a:pt x="161" y="8"/>
                  </a:cubicBezTo>
                  <a:lnTo>
                    <a:pt x="176" y="8"/>
                  </a:lnTo>
                  <a:close/>
                  <a:moveTo>
                    <a:pt x="195" y="20"/>
                  </a:moveTo>
                  <a:cubicBezTo>
                    <a:pt x="195" y="8"/>
                    <a:pt x="195" y="8"/>
                    <a:pt x="195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203" y="8"/>
                    <a:pt x="206" y="10"/>
                    <a:pt x="206" y="14"/>
                  </a:cubicBezTo>
                  <a:cubicBezTo>
                    <a:pt x="206" y="18"/>
                    <a:pt x="203" y="20"/>
                    <a:pt x="199" y="20"/>
                  </a:cubicBezTo>
                  <a:lnTo>
                    <a:pt x="195" y="20"/>
                  </a:lnTo>
                  <a:close/>
                  <a:moveTo>
                    <a:pt x="199" y="27"/>
                  </a:moveTo>
                  <a:cubicBezTo>
                    <a:pt x="207" y="43"/>
                    <a:pt x="207" y="43"/>
                    <a:pt x="207" y="43"/>
                  </a:cubicBezTo>
                  <a:cubicBezTo>
                    <a:pt x="219" y="43"/>
                    <a:pt x="219" y="43"/>
                    <a:pt x="219" y="43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13" y="23"/>
                    <a:pt x="216" y="20"/>
                    <a:pt x="216" y="14"/>
                  </a:cubicBezTo>
                  <a:cubicBezTo>
                    <a:pt x="216" y="5"/>
                    <a:pt x="210" y="1"/>
                    <a:pt x="198" y="1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95" y="27"/>
                    <a:pt x="195" y="27"/>
                    <a:pt x="195" y="27"/>
                  </a:cubicBezTo>
                  <a:lnTo>
                    <a:pt x="199" y="27"/>
                  </a:lnTo>
                  <a:close/>
                  <a:moveTo>
                    <a:pt x="385" y="9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74" y="43"/>
                    <a:pt x="374" y="43"/>
                    <a:pt x="374" y="43"/>
                  </a:cubicBezTo>
                  <a:cubicBezTo>
                    <a:pt x="374" y="9"/>
                    <a:pt x="374" y="9"/>
                    <a:pt x="374" y="9"/>
                  </a:cubicBezTo>
                  <a:lnTo>
                    <a:pt x="385" y="9"/>
                  </a:lnTo>
                  <a:close/>
                  <a:moveTo>
                    <a:pt x="336" y="27"/>
                  </a:moveTo>
                  <a:cubicBezTo>
                    <a:pt x="327" y="27"/>
                    <a:pt x="327" y="27"/>
                    <a:pt x="327" y="27"/>
                  </a:cubicBezTo>
                  <a:cubicBezTo>
                    <a:pt x="331" y="8"/>
                    <a:pt x="331" y="8"/>
                    <a:pt x="331" y="8"/>
                  </a:cubicBezTo>
                  <a:lnTo>
                    <a:pt x="336" y="27"/>
                  </a:lnTo>
                  <a:close/>
                  <a:moveTo>
                    <a:pt x="337" y="34"/>
                  </a:moveTo>
                  <a:cubicBezTo>
                    <a:pt x="340" y="43"/>
                    <a:pt x="340" y="43"/>
                    <a:pt x="340" y="43"/>
                  </a:cubicBezTo>
                  <a:cubicBezTo>
                    <a:pt x="350" y="43"/>
                    <a:pt x="350" y="43"/>
                    <a:pt x="350" y="43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13" y="43"/>
                    <a:pt x="313" y="43"/>
                    <a:pt x="313" y="43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5" y="34"/>
                    <a:pt x="325" y="34"/>
                    <a:pt x="325" y="34"/>
                  </a:cubicBezTo>
                  <a:lnTo>
                    <a:pt x="337" y="34"/>
                  </a:lnTo>
                  <a:close/>
                  <a:moveTo>
                    <a:pt x="314" y="1"/>
                  </a:moveTo>
                  <a:cubicBezTo>
                    <a:pt x="314" y="9"/>
                    <a:pt x="314" y="9"/>
                    <a:pt x="314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1" y="1"/>
                    <a:pt x="321" y="1"/>
                    <a:pt x="321" y="1"/>
                  </a:cubicBezTo>
                  <a:lnTo>
                    <a:pt x="314" y="1"/>
                  </a:lnTo>
                  <a:close/>
                  <a:moveTo>
                    <a:pt x="343" y="1"/>
                  </a:moveTo>
                  <a:cubicBezTo>
                    <a:pt x="343" y="9"/>
                    <a:pt x="343" y="9"/>
                    <a:pt x="343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0" y="1"/>
                    <a:pt x="350" y="1"/>
                    <a:pt x="350" y="1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41"/>
            <p:cNvSpPr>
              <a:spLocks/>
            </p:cNvSpPr>
            <p:nvPr userDrawn="1"/>
          </p:nvSpPr>
          <p:spPr bwMode="auto">
            <a:xfrm>
              <a:off x="211" y="1797"/>
              <a:ext cx="218" cy="288"/>
            </a:xfrm>
            <a:custGeom>
              <a:avLst/>
              <a:gdLst>
                <a:gd name="T0" fmla="*/ 0 w 218"/>
                <a:gd name="T1" fmla="*/ 288 h 288"/>
                <a:gd name="T2" fmla="*/ 0 w 218"/>
                <a:gd name="T3" fmla="*/ 125 h 288"/>
                <a:gd name="T4" fmla="*/ 218 w 218"/>
                <a:gd name="T5" fmla="*/ 0 h 288"/>
                <a:gd name="T6" fmla="*/ 218 w 218"/>
                <a:gd name="T7" fmla="*/ 163 h 288"/>
                <a:gd name="T8" fmla="*/ 0 w 218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88">
                  <a:moveTo>
                    <a:pt x="0" y="288"/>
                  </a:moveTo>
                  <a:lnTo>
                    <a:pt x="0" y="125"/>
                  </a:lnTo>
                  <a:lnTo>
                    <a:pt x="218" y="0"/>
                  </a:lnTo>
                  <a:lnTo>
                    <a:pt x="218" y="163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42"/>
            <p:cNvSpPr>
              <a:spLocks/>
            </p:cNvSpPr>
            <p:nvPr userDrawn="1"/>
          </p:nvSpPr>
          <p:spPr bwMode="auto">
            <a:xfrm>
              <a:off x="0" y="1797"/>
              <a:ext cx="211" cy="288"/>
            </a:xfrm>
            <a:custGeom>
              <a:avLst/>
              <a:gdLst>
                <a:gd name="T0" fmla="*/ 0 w 211"/>
                <a:gd name="T1" fmla="*/ 0 h 288"/>
                <a:gd name="T2" fmla="*/ 0 w 211"/>
                <a:gd name="T3" fmla="*/ 163 h 288"/>
                <a:gd name="T4" fmla="*/ 211 w 211"/>
                <a:gd name="T5" fmla="*/ 288 h 288"/>
                <a:gd name="T6" fmla="*/ 211 w 211"/>
                <a:gd name="T7" fmla="*/ 125 h 288"/>
                <a:gd name="T8" fmla="*/ 0 w 211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88">
                  <a:moveTo>
                    <a:pt x="0" y="0"/>
                  </a:moveTo>
                  <a:lnTo>
                    <a:pt x="0" y="163"/>
                  </a:lnTo>
                  <a:lnTo>
                    <a:pt x="211" y="288"/>
                  </a:lnTo>
                  <a:lnTo>
                    <a:pt x="21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43"/>
            <p:cNvSpPr>
              <a:spLocks/>
            </p:cNvSpPr>
            <p:nvPr userDrawn="1"/>
          </p:nvSpPr>
          <p:spPr bwMode="auto">
            <a:xfrm>
              <a:off x="0" y="2004"/>
              <a:ext cx="211" cy="206"/>
            </a:xfrm>
            <a:custGeom>
              <a:avLst/>
              <a:gdLst>
                <a:gd name="T0" fmla="*/ 0 w 211"/>
                <a:gd name="T1" fmla="*/ 206 h 206"/>
                <a:gd name="T2" fmla="*/ 0 w 211"/>
                <a:gd name="T3" fmla="*/ 43 h 206"/>
                <a:gd name="T4" fmla="*/ 75 w 211"/>
                <a:gd name="T5" fmla="*/ 0 h 206"/>
                <a:gd name="T6" fmla="*/ 211 w 211"/>
                <a:gd name="T7" fmla="*/ 81 h 206"/>
                <a:gd name="T8" fmla="*/ 0 w 211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6">
                  <a:moveTo>
                    <a:pt x="0" y="206"/>
                  </a:moveTo>
                  <a:lnTo>
                    <a:pt x="0" y="43"/>
                  </a:lnTo>
                  <a:lnTo>
                    <a:pt x="75" y="0"/>
                  </a:lnTo>
                  <a:lnTo>
                    <a:pt x="211" y="81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4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35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959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52" r:id="rId5"/>
    <p:sldLayoutId id="2147483660" r:id="rId6"/>
    <p:sldLayoutId id="2147483654" r:id="rId7"/>
    <p:sldLayoutId id="2147483655" r:id="rId8"/>
    <p:sldLayoutId id="2147483661" r:id="rId9"/>
    <p:sldLayoutId id="2147483662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0056A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33388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17550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87425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5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68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Standard">
      <a:dk1>
        <a:srgbClr val="000000"/>
      </a:dk1>
      <a:lt1>
        <a:srgbClr val="FFFFFF"/>
      </a:lt1>
      <a:dk2>
        <a:srgbClr val="CDD7D9"/>
      </a:dk2>
      <a:lt2>
        <a:srgbClr val="434343"/>
      </a:lt2>
      <a:accent1>
        <a:srgbClr val="0056A2"/>
      </a:accent1>
      <a:accent2>
        <a:srgbClr val="00AEEB"/>
      </a:accent2>
      <a:accent3>
        <a:srgbClr val="8DD449"/>
      </a:accent3>
      <a:accent4>
        <a:srgbClr val="FFC000"/>
      </a:accent4>
      <a:accent5>
        <a:srgbClr val="FF0000"/>
      </a:accent5>
      <a:accent6>
        <a:srgbClr val="7030A0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(16:9)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Universitätsklinikum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Böttner, Anne</dc:creator>
  <cp:lastModifiedBy>Curth, Anne</cp:lastModifiedBy>
  <cp:revision>21</cp:revision>
  <dcterms:created xsi:type="dcterms:W3CDTF">2015-11-23T14:52:59Z</dcterms:created>
  <dcterms:modified xsi:type="dcterms:W3CDTF">2024-07-24T06:22:31Z</dcterms:modified>
</cp:coreProperties>
</file>