
<file path=[Content_Types].xml><?xml version="1.0" encoding="utf-8"?>
<Types xmlns="http://schemas.openxmlformats.org/package/2006/content-types">
  <Default Extension="png" ContentType="image/png"/>
  <Default Extension="svg" ContentType="image/svg+xml"/>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7"/>
  </p:notesMasterIdLst>
  <p:sldIdLst>
    <p:sldId id="257" r:id="rId2"/>
    <p:sldId id="263" r:id="rId3"/>
    <p:sldId id="265" r:id="rId4"/>
    <p:sldId id="266" r:id="rId5"/>
    <p:sldId id="267" r:id="rId6"/>
  </p:sldIdLst>
  <p:sldSz cx="9144000" cy="5143500" type="screen16x9"/>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6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70" autoAdjust="0"/>
    <p:restoredTop sz="94660"/>
  </p:normalViewPr>
  <p:slideViewPr>
    <p:cSldViewPr>
      <p:cViewPr>
        <p:scale>
          <a:sx n="150" d="100"/>
          <a:sy n="150" d="100"/>
        </p:scale>
        <p:origin x="-414" y="204"/>
      </p:cViewPr>
      <p:guideLst>
        <p:guide orient="horz" pos="162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100031F-F79E-4C9C-889B-264A6A027F8B}" type="datetimeFigureOut">
              <a:rPr lang="de-DE" smtClean="0"/>
              <a:t>02.04.2024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smtClean="0"/>
              <a:t>Formatvorlagen des Textmasters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EFB0EA-DDCF-40F2-BA75-C3DE40434F91}" type="slidenum">
              <a:rPr lang="de-DE" smtClean="0"/>
              <a:t>‹Nr.›</a:t>
            </a:fld>
            <a:endParaRPr lang="de-DE"/>
          </a:p>
        </p:txBody>
      </p:sp>
    </p:spTree>
    <p:extLst>
      <p:ext uri="{BB962C8B-B14F-4D97-AF65-F5344CB8AC3E}">
        <p14:creationId xmlns:p14="http://schemas.microsoft.com/office/powerpoint/2010/main" val="37916728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10"/>
          </p:nvPr>
        </p:nvSpPr>
        <p:spPr/>
        <p:txBody>
          <a:bodyPr/>
          <a:lstStyle/>
          <a:p>
            <a:fld id="{FCEFB0EA-DDCF-40F2-BA75-C3DE40434F91}" type="slidenum">
              <a:rPr lang="de-DE" smtClean="0"/>
              <a:t>3</a:t>
            </a:fld>
            <a:endParaRPr lang="de-DE"/>
          </a:p>
        </p:txBody>
      </p:sp>
    </p:spTree>
    <p:extLst>
      <p:ext uri="{BB962C8B-B14F-4D97-AF65-F5344CB8AC3E}">
        <p14:creationId xmlns:p14="http://schemas.microsoft.com/office/powerpoint/2010/main" val="7768585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p:spTree>
      <p:nvGrpSpPr>
        <p:cNvPr id="1" name=""/>
        <p:cNvGrpSpPr/>
        <p:nvPr/>
      </p:nvGrpSpPr>
      <p:grpSpPr>
        <a:xfrm>
          <a:off x="0" y="0"/>
          <a:ext cx="0" cy="0"/>
          <a:chOff x="0" y="0"/>
          <a:chExt cx="0" cy="0"/>
        </a:xfrm>
      </p:grpSpPr>
      <p:sp>
        <p:nvSpPr>
          <p:cNvPr id="7" name="Rechteck 6"/>
          <p:cNvSpPr/>
          <p:nvPr userDrawn="1"/>
        </p:nvSpPr>
        <p:spPr>
          <a:xfrm>
            <a:off x="-7269" y="699542"/>
            <a:ext cx="9144001" cy="3384376"/>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grpSp>
        <p:nvGrpSpPr>
          <p:cNvPr id="8" name="Group 4"/>
          <p:cNvGrpSpPr>
            <a:grpSpLocks noChangeAspect="1"/>
          </p:cNvGrpSpPr>
          <p:nvPr userDrawn="1"/>
        </p:nvGrpSpPr>
        <p:grpSpPr bwMode="auto">
          <a:xfrm>
            <a:off x="-1645" y="-596602"/>
            <a:ext cx="9156701" cy="3392488"/>
            <a:chOff x="-8" y="921"/>
            <a:chExt cx="5768" cy="2137"/>
          </a:xfrm>
        </p:grpSpPr>
        <p:sp>
          <p:nvSpPr>
            <p:cNvPr id="9" name="AutoShape 3"/>
            <p:cNvSpPr>
              <a:spLocks noChangeAspect="1" noChangeArrowheads="1" noTextEdit="1"/>
            </p:cNvSpPr>
            <p:nvPr userDrawn="1"/>
          </p:nvSpPr>
          <p:spPr bwMode="auto">
            <a:xfrm>
              <a:off x="0" y="1262"/>
              <a:ext cx="5760" cy="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10" name="Freeform 5"/>
            <p:cNvSpPr>
              <a:spLocks/>
            </p:cNvSpPr>
            <p:nvPr userDrawn="1"/>
          </p:nvSpPr>
          <p:spPr bwMode="auto">
            <a:xfrm>
              <a:off x="-8" y="921"/>
              <a:ext cx="5768" cy="2137"/>
            </a:xfrm>
            <a:custGeom>
              <a:avLst/>
              <a:gdLst>
                <a:gd name="T0" fmla="*/ 0 w 5760"/>
                <a:gd name="T1" fmla="*/ 0 h 1796"/>
                <a:gd name="T2" fmla="*/ 0 w 5760"/>
                <a:gd name="T3" fmla="*/ 1796 h 1796"/>
                <a:gd name="T4" fmla="*/ 2003 w 5760"/>
                <a:gd name="T5" fmla="*/ 623 h 1796"/>
                <a:gd name="T6" fmla="*/ 5760 w 5760"/>
                <a:gd name="T7" fmla="*/ 623 h 1796"/>
                <a:gd name="T8" fmla="*/ 5760 w 5760"/>
                <a:gd name="T9" fmla="*/ 0 h 1796"/>
                <a:gd name="T10" fmla="*/ 0 w 5760"/>
                <a:gd name="T11" fmla="*/ 0 h 1796"/>
                <a:gd name="connsiteX0" fmla="*/ 0 w 10000"/>
                <a:gd name="connsiteY0" fmla="*/ 0 h 11897"/>
                <a:gd name="connsiteX1" fmla="*/ 0 w 10000"/>
                <a:gd name="connsiteY1" fmla="*/ 11897 h 11897"/>
                <a:gd name="connsiteX2" fmla="*/ 3477 w 10000"/>
                <a:gd name="connsiteY2" fmla="*/ 5366 h 11897"/>
                <a:gd name="connsiteX3" fmla="*/ 10000 w 10000"/>
                <a:gd name="connsiteY3" fmla="*/ 5366 h 11897"/>
                <a:gd name="connsiteX4" fmla="*/ 10000 w 10000"/>
                <a:gd name="connsiteY4" fmla="*/ 1897 h 11897"/>
                <a:gd name="connsiteX5" fmla="*/ 0 w 10000"/>
                <a:gd name="connsiteY5" fmla="*/ 0 h 11897"/>
                <a:gd name="connsiteX0" fmla="*/ 0 w 10000"/>
                <a:gd name="connsiteY0" fmla="*/ 135 h 12032"/>
                <a:gd name="connsiteX1" fmla="*/ 0 w 10000"/>
                <a:gd name="connsiteY1" fmla="*/ 12032 h 12032"/>
                <a:gd name="connsiteX2" fmla="*/ 3477 w 10000"/>
                <a:gd name="connsiteY2" fmla="*/ 5501 h 12032"/>
                <a:gd name="connsiteX3" fmla="*/ 10000 w 10000"/>
                <a:gd name="connsiteY3" fmla="*/ 5501 h 12032"/>
                <a:gd name="connsiteX4" fmla="*/ 9993 w 10000"/>
                <a:gd name="connsiteY4" fmla="*/ 0 h 12032"/>
                <a:gd name="connsiteX5" fmla="*/ 0 w 10000"/>
                <a:gd name="connsiteY5" fmla="*/ 135 h 12032"/>
                <a:gd name="connsiteX0" fmla="*/ 0 w 10000"/>
                <a:gd name="connsiteY0" fmla="*/ 0 h 11897"/>
                <a:gd name="connsiteX1" fmla="*/ 0 w 10000"/>
                <a:gd name="connsiteY1" fmla="*/ 11897 h 11897"/>
                <a:gd name="connsiteX2" fmla="*/ 3477 w 10000"/>
                <a:gd name="connsiteY2" fmla="*/ 5366 h 11897"/>
                <a:gd name="connsiteX3" fmla="*/ 10000 w 10000"/>
                <a:gd name="connsiteY3" fmla="*/ 5366 h 11897"/>
                <a:gd name="connsiteX4" fmla="*/ 9993 w 10000"/>
                <a:gd name="connsiteY4" fmla="*/ 23 h 11897"/>
                <a:gd name="connsiteX5" fmla="*/ 0 w 10000"/>
                <a:gd name="connsiteY5" fmla="*/ 0 h 11897"/>
                <a:gd name="connsiteX0" fmla="*/ 0 w 10007"/>
                <a:gd name="connsiteY0" fmla="*/ 0 h 11942"/>
                <a:gd name="connsiteX1" fmla="*/ 7 w 10007"/>
                <a:gd name="connsiteY1" fmla="*/ 11942 h 11942"/>
                <a:gd name="connsiteX2" fmla="*/ 3484 w 10007"/>
                <a:gd name="connsiteY2" fmla="*/ 5411 h 11942"/>
                <a:gd name="connsiteX3" fmla="*/ 10007 w 10007"/>
                <a:gd name="connsiteY3" fmla="*/ 5411 h 11942"/>
                <a:gd name="connsiteX4" fmla="*/ 10000 w 10007"/>
                <a:gd name="connsiteY4" fmla="*/ 68 h 11942"/>
                <a:gd name="connsiteX5" fmla="*/ 0 w 10007"/>
                <a:gd name="connsiteY5" fmla="*/ 0 h 11942"/>
                <a:gd name="connsiteX0" fmla="*/ 1 w 10001"/>
                <a:gd name="connsiteY0" fmla="*/ 0 h 11897"/>
                <a:gd name="connsiteX1" fmla="*/ 1 w 10001"/>
                <a:gd name="connsiteY1" fmla="*/ 11897 h 11897"/>
                <a:gd name="connsiteX2" fmla="*/ 3478 w 10001"/>
                <a:gd name="connsiteY2" fmla="*/ 5366 h 11897"/>
                <a:gd name="connsiteX3" fmla="*/ 10001 w 10001"/>
                <a:gd name="connsiteY3" fmla="*/ 5366 h 11897"/>
                <a:gd name="connsiteX4" fmla="*/ 9994 w 10001"/>
                <a:gd name="connsiteY4" fmla="*/ 23 h 11897"/>
                <a:gd name="connsiteX5" fmla="*/ 1 w 10001"/>
                <a:gd name="connsiteY5" fmla="*/ 0 h 11897"/>
                <a:gd name="connsiteX0" fmla="*/ 1 w 10001"/>
                <a:gd name="connsiteY0" fmla="*/ 0 h 11897"/>
                <a:gd name="connsiteX1" fmla="*/ 1 w 10001"/>
                <a:gd name="connsiteY1" fmla="*/ 11897 h 11897"/>
                <a:gd name="connsiteX2" fmla="*/ 3478 w 10001"/>
                <a:gd name="connsiteY2" fmla="*/ 5366 h 11897"/>
                <a:gd name="connsiteX3" fmla="*/ 10001 w 10001"/>
                <a:gd name="connsiteY3" fmla="*/ 5366 h 11897"/>
                <a:gd name="connsiteX4" fmla="*/ 9994 w 10001"/>
                <a:gd name="connsiteY4" fmla="*/ 23 h 11897"/>
                <a:gd name="connsiteX5" fmla="*/ 1 w 10001"/>
                <a:gd name="connsiteY5" fmla="*/ 0 h 11897"/>
                <a:gd name="connsiteX0" fmla="*/ 0 w 10014"/>
                <a:gd name="connsiteY0" fmla="*/ 0 h 11897"/>
                <a:gd name="connsiteX1" fmla="*/ 14 w 10014"/>
                <a:gd name="connsiteY1" fmla="*/ 11897 h 11897"/>
                <a:gd name="connsiteX2" fmla="*/ 3491 w 10014"/>
                <a:gd name="connsiteY2" fmla="*/ 5366 h 11897"/>
                <a:gd name="connsiteX3" fmla="*/ 10014 w 10014"/>
                <a:gd name="connsiteY3" fmla="*/ 5366 h 11897"/>
                <a:gd name="connsiteX4" fmla="*/ 10007 w 10014"/>
                <a:gd name="connsiteY4" fmla="*/ 23 h 11897"/>
                <a:gd name="connsiteX5" fmla="*/ 0 w 10014"/>
                <a:gd name="connsiteY5" fmla="*/ 0 h 11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4" h="11897">
                  <a:moveTo>
                    <a:pt x="0" y="0"/>
                  </a:moveTo>
                  <a:cubicBezTo>
                    <a:pt x="2" y="3981"/>
                    <a:pt x="12" y="7916"/>
                    <a:pt x="14" y="11897"/>
                  </a:cubicBezTo>
                  <a:lnTo>
                    <a:pt x="3491" y="5366"/>
                  </a:lnTo>
                  <a:lnTo>
                    <a:pt x="10014" y="5366"/>
                  </a:lnTo>
                  <a:cubicBezTo>
                    <a:pt x="10012" y="3532"/>
                    <a:pt x="10009" y="1857"/>
                    <a:pt x="10007" y="23"/>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grpSp>
      <p:grpSp>
        <p:nvGrpSpPr>
          <p:cNvPr id="11" name="Group 22"/>
          <p:cNvGrpSpPr>
            <a:grpSpLocks noChangeAspect="1"/>
          </p:cNvGrpSpPr>
          <p:nvPr userDrawn="1"/>
        </p:nvGrpSpPr>
        <p:grpSpPr bwMode="auto">
          <a:xfrm>
            <a:off x="-7268" y="1873197"/>
            <a:ext cx="1595438" cy="1760538"/>
            <a:chOff x="0" y="1636"/>
            <a:chExt cx="1005" cy="1109"/>
          </a:xfrm>
        </p:grpSpPr>
        <p:sp>
          <p:nvSpPr>
            <p:cNvPr id="12" name="Freeform 24"/>
            <p:cNvSpPr>
              <a:spLocks/>
            </p:cNvSpPr>
            <p:nvPr userDrawn="1"/>
          </p:nvSpPr>
          <p:spPr bwMode="auto">
            <a:xfrm>
              <a:off x="308" y="1636"/>
              <a:ext cx="697" cy="930"/>
            </a:xfrm>
            <a:custGeom>
              <a:avLst/>
              <a:gdLst>
                <a:gd name="T0" fmla="*/ 0 w 697"/>
                <a:gd name="T1" fmla="*/ 930 h 930"/>
                <a:gd name="T2" fmla="*/ 0 w 697"/>
                <a:gd name="T3" fmla="*/ 403 h 930"/>
                <a:gd name="T4" fmla="*/ 697 w 697"/>
                <a:gd name="T5" fmla="*/ 0 h 930"/>
                <a:gd name="T6" fmla="*/ 697 w 697"/>
                <a:gd name="T7" fmla="*/ 527 h 930"/>
                <a:gd name="T8" fmla="*/ 0 w 697"/>
                <a:gd name="T9" fmla="*/ 930 h 930"/>
              </a:gdLst>
              <a:ahLst/>
              <a:cxnLst>
                <a:cxn ang="0">
                  <a:pos x="T0" y="T1"/>
                </a:cxn>
                <a:cxn ang="0">
                  <a:pos x="T2" y="T3"/>
                </a:cxn>
                <a:cxn ang="0">
                  <a:pos x="T4" y="T5"/>
                </a:cxn>
                <a:cxn ang="0">
                  <a:pos x="T6" y="T7"/>
                </a:cxn>
                <a:cxn ang="0">
                  <a:pos x="T8" y="T9"/>
                </a:cxn>
              </a:cxnLst>
              <a:rect l="0" t="0" r="r" b="b"/>
              <a:pathLst>
                <a:path w="697" h="930">
                  <a:moveTo>
                    <a:pt x="0" y="930"/>
                  </a:moveTo>
                  <a:lnTo>
                    <a:pt x="0" y="403"/>
                  </a:lnTo>
                  <a:lnTo>
                    <a:pt x="697" y="0"/>
                  </a:lnTo>
                  <a:lnTo>
                    <a:pt x="697" y="527"/>
                  </a:lnTo>
                  <a:lnTo>
                    <a:pt x="0" y="930"/>
                  </a:lnTo>
                  <a:close/>
                </a:path>
              </a:pathLst>
            </a:custGeom>
            <a:solidFill>
              <a:srgbClr val="8AD5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13" name="Freeform 25"/>
            <p:cNvSpPr>
              <a:spLocks/>
            </p:cNvSpPr>
            <p:nvPr userDrawn="1"/>
          </p:nvSpPr>
          <p:spPr bwMode="auto">
            <a:xfrm>
              <a:off x="0" y="1861"/>
              <a:ext cx="308" cy="705"/>
            </a:xfrm>
            <a:custGeom>
              <a:avLst/>
              <a:gdLst>
                <a:gd name="T0" fmla="*/ 0 w 308"/>
                <a:gd name="T1" fmla="*/ 0 h 705"/>
                <a:gd name="T2" fmla="*/ 0 w 308"/>
                <a:gd name="T3" fmla="*/ 528 h 705"/>
                <a:gd name="T4" fmla="*/ 308 w 308"/>
                <a:gd name="T5" fmla="*/ 705 h 705"/>
                <a:gd name="T6" fmla="*/ 308 w 308"/>
                <a:gd name="T7" fmla="*/ 178 h 705"/>
                <a:gd name="T8" fmla="*/ 0 w 308"/>
                <a:gd name="T9" fmla="*/ 0 h 705"/>
              </a:gdLst>
              <a:ahLst/>
              <a:cxnLst>
                <a:cxn ang="0">
                  <a:pos x="T0" y="T1"/>
                </a:cxn>
                <a:cxn ang="0">
                  <a:pos x="T2" y="T3"/>
                </a:cxn>
                <a:cxn ang="0">
                  <a:pos x="T4" y="T5"/>
                </a:cxn>
                <a:cxn ang="0">
                  <a:pos x="T6" y="T7"/>
                </a:cxn>
                <a:cxn ang="0">
                  <a:pos x="T8" y="T9"/>
                </a:cxn>
              </a:cxnLst>
              <a:rect l="0" t="0" r="r" b="b"/>
              <a:pathLst>
                <a:path w="308" h="705">
                  <a:moveTo>
                    <a:pt x="0" y="0"/>
                  </a:moveTo>
                  <a:lnTo>
                    <a:pt x="0" y="528"/>
                  </a:lnTo>
                  <a:lnTo>
                    <a:pt x="308" y="705"/>
                  </a:lnTo>
                  <a:lnTo>
                    <a:pt x="308" y="178"/>
                  </a:lnTo>
                  <a:lnTo>
                    <a:pt x="0" y="0"/>
                  </a:lnTo>
                  <a:close/>
                </a:path>
              </a:pathLst>
            </a:custGeom>
            <a:solidFill>
              <a:srgbClr val="00A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14" name="Freeform 26"/>
            <p:cNvSpPr>
              <a:spLocks/>
            </p:cNvSpPr>
            <p:nvPr userDrawn="1"/>
          </p:nvSpPr>
          <p:spPr bwMode="auto">
            <a:xfrm>
              <a:off x="0" y="2389"/>
              <a:ext cx="308" cy="356"/>
            </a:xfrm>
            <a:custGeom>
              <a:avLst/>
              <a:gdLst>
                <a:gd name="T0" fmla="*/ 0 w 308"/>
                <a:gd name="T1" fmla="*/ 0 h 356"/>
                <a:gd name="T2" fmla="*/ 0 w 308"/>
                <a:gd name="T3" fmla="*/ 356 h 356"/>
                <a:gd name="T4" fmla="*/ 308 w 308"/>
                <a:gd name="T5" fmla="*/ 177 h 356"/>
                <a:gd name="T6" fmla="*/ 0 w 308"/>
                <a:gd name="T7" fmla="*/ 0 h 356"/>
              </a:gdLst>
              <a:ahLst/>
              <a:cxnLst>
                <a:cxn ang="0">
                  <a:pos x="T0" y="T1"/>
                </a:cxn>
                <a:cxn ang="0">
                  <a:pos x="T2" y="T3"/>
                </a:cxn>
                <a:cxn ang="0">
                  <a:pos x="T4" y="T5"/>
                </a:cxn>
                <a:cxn ang="0">
                  <a:pos x="T6" y="T7"/>
                </a:cxn>
              </a:cxnLst>
              <a:rect l="0" t="0" r="r" b="b"/>
              <a:pathLst>
                <a:path w="308" h="356">
                  <a:moveTo>
                    <a:pt x="0" y="0"/>
                  </a:moveTo>
                  <a:lnTo>
                    <a:pt x="0" y="356"/>
                  </a:lnTo>
                  <a:lnTo>
                    <a:pt x="308" y="177"/>
                  </a:lnTo>
                  <a:lnTo>
                    <a:pt x="0" y="0"/>
                  </a:lnTo>
                  <a:close/>
                </a:path>
              </a:pathLst>
            </a:custGeom>
            <a:solidFill>
              <a:srgbClr val="0054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grpSp>
      <p:sp>
        <p:nvSpPr>
          <p:cNvPr id="22" name="Title 1"/>
          <p:cNvSpPr>
            <a:spLocks noGrp="1"/>
          </p:cNvSpPr>
          <p:nvPr>
            <p:ph type="ctrTitle"/>
          </p:nvPr>
        </p:nvSpPr>
        <p:spPr>
          <a:xfrm>
            <a:off x="3131840" y="1401874"/>
            <a:ext cx="5760640" cy="1204306"/>
          </a:xfrm>
        </p:spPr>
        <p:txBody>
          <a:bodyPr bIns="9144" anchor="b"/>
          <a:lstStyle>
            <a:lvl1pPr algn="l">
              <a:defRPr sz="3200">
                <a:solidFill>
                  <a:schemeClr val="accent1"/>
                </a:solidFill>
                <a:latin typeface="Arial" panose="020B0604020202020204" pitchFamily="34" charset="0"/>
                <a:cs typeface="Arial" panose="020B0604020202020204" pitchFamily="34" charset="0"/>
              </a:defRPr>
            </a:lvl1pPr>
          </a:lstStyle>
          <a:p>
            <a:r>
              <a:rPr lang="de-DE" dirty="0" smtClean="0"/>
              <a:t>Titelmasterformat durch Klicken bearbeiten</a:t>
            </a:r>
            <a:endParaRPr lang="en-US" dirty="0"/>
          </a:p>
        </p:txBody>
      </p:sp>
      <p:sp>
        <p:nvSpPr>
          <p:cNvPr id="23" name="Subtitle 2"/>
          <p:cNvSpPr>
            <a:spLocks noGrp="1"/>
          </p:cNvSpPr>
          <p:nvPr>
            <p:ph type="subTitle" idx="1"/>
          </p:nvPr>
        </p:nvSpPr>
        <p:spPr>
          <a:xfrm>
            <a:off x="3131840" y="2784775"/>
            <a:ext cx="5760639" cy="1094506"/>
          </a:xfrm>
        </p:spPr>
        <p:txBody>
          <a:bodyPr tIns="9144">
            <a:noAutofit/>
          </a:bodyPr>
          <a:lstStyle>
            <a:lvl1pPr marL="0" indent="0" algn="l">
              <a:buNone/>
              <a:defRPr kumimoji="0" lang="en-US" sz="2400" b="0" i="0" u="none" strike="noStrike" kern="1200" cap="none" spc="0" normalizeH="0" baseline="0" noProof="0" dirty="0" smtClean="0">
                <a:ln>
                  <a:noFill/>
                </a:ln>
                <a:solidFill>
                  <a:schemeClr val="accent1"/>
                </a:solidFill>
                <a:effectLst/>
                <a:uLnTx/>
                <a:uFillTx/>
                <a:latin typeface="Arial" panose="020B0604020202020204" pitchFamily="34" charset="0"/>
                <a:ea typeface="+mj-ea"/>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de-DE" dirty="0" smtClean="0"/>
              <a:t>Formatvorlage des Untertitelmasters durch Klicken bearbeiten</a:t>
            </a:r>
            <a:endParaRPr lang="en-US" dirty="0"/>
          </a:p>
        </p:txBody>
      </p:sp>
      <p:sp>
        <p:nvSpPr>
          <p:cNvPr id="26" name="Textplatzhalter 47"/>
          <p:cNvSpPr>
            <a:spLocks noGrp="1"/>
          </p:cNvSpPr>
          <p:nvPr>
            <p:ph type="body" sz="quarter" idx="14" hasCustomPrompt="1"/>
          </p:nvPr>
        </p:nvSpPr>
        <p:spPr>
          <a:xfrm>
            <a:off x="3131840" y="4155926"/>
            <a:ext cx="5760640" cy="288032"/>
          </a:xfrm>
        </p:spPr>
        <p:txBody>
          <a:bodyPr>
            <a:normAutofit/>
          </a:bodyPr>
          <a:lstStyle>
            <a:lvl1pPr marL="0" indent="0">
              <a:lnSpc>
                <a:spcPct val="100000"/>
              </a:lnSpc>
              <a:spcBef>
                <a:spcPts val="0"/>
              </a:spcBef>
              <a:buNone/>
              <a:defRPr sz="1400" b="0">
                <a:solidFill>
                  <a:schemeClr val="tx1"/>
                </a:solidFill>
                <a:latin typeface="Arial" panose="020B0604020202020204" pitchFamily="34" charset="0"/>
                <a:cs typeface="Arial" panose="020B0604020202020204" pitchFamily="34" charset="0"/>
              </a:defRPr>
            </a:lvl1pPr>
          </a:lstStyle>
          <a:p>
            <a:pPr lvl="0"/>
            <a:r>
              <a:rPr lang="de-DE" dirty="0" smtClean="0"/>
              <a:t>Ort | Datum</a:t>
            </a:r>
          </a:p>
        </p:txBody>
      </p:sp>
      <p:sp>
        <p:nvSpPr>
          <p:cNvPr id="27" name="Textplatzhalter 47"/>
          <p:cNvSpPr>
            <a:spLocks noGrp="1"/>
          </p:cNvSpPr>
          <p:nvPr>
            <p:ph type="body" sz="quarter" idx="15" hasCustomPrompt="1"/>
          </p:nvPr>
        </p:nvSpPr>
        <p:spPr>
          <a:xfrm>
            <a:off x="3131840" y="4515966"/>
            <a:ext cx="5760640" cy="288032"/>
          </a:xfrm>
        </p:spPr>
        <p:txBody>
          <a:bodyPr>
            <a:normAutofit/>
          </a:bodyPr>
          <a:lstStyle>
            <a:lvl1pPr marL="0" indent="0">
              <a:lnSpc>
                <a:spcPct val="100000"/>
              </a:lnSpc>
              <a:spcBef>
                <a:spcPts val="0"/>
              </a:spcBef>
              <a:buNone/>
              <a:defRPr sz="1400" b="0">
                <a:solidFill>
                  <a:schemeClr val="tx1"/>
                </a:solidFill>
                <a:latin typeface="Arial" panose="020B0604020202020204" pitchFamily="34" charset="0"/>
                <a:cs typeface="Arial" panose="020B0604020202020204" pitchFamily="34" charset="0"/>
              </a:defRPr>
            </a:lvl1pPr>
          </a:lstStyle>
          <a:p>
            <a:pPr lvl="0"/>
            <a:r>
              <a:rPr lang="de-DE" dirty="0" smtClean="0"/>
              <a:t>Vortragender</a:t>
            </a:r>
          </a:p>
        </p:txBody>
      </p:sp>
      <p:sp>
        <p:nvSpPr>
          <p:cNvPr id="28" name="Textplatzhalter 47"/>
          <p:cNvSpPr>
            <a:spLocks noGrp="1"/>
          </p:cNvSpPr>
          <p:nvPr>
            <p:ph type="body" sz="quarter" idx="12" hasCustomPrompt="1"/>
          </p:nvPr>
        </p:nvSpPr>
        <p:spPr>
          <a:xfrm>
            <a:off x="3131840" y="267494"/>
            <a:ext cx="5760640" cy="288032"/>
          </a:xfrm>
        </p:spPr>
        <p:txBody>
          <a:bodyPr>
            <a:normAutofit/>
          </a:bodyPr>
          <a:lstStyle>
            <a:lvl1pPr marL="0" indent="0">
              <a:lnSpc>
                <a:spcPct val="100000"/>
              </a:lnSpc>
              <a:spcBef>
                <a:spcPts val="0"/>
              </a:spcBef>
              <a:buNone/>
              <a:defRPr sz="1400" b="1">
                <a:solidFill>
                  <a:srgbClr val="0056A2"/>
                </a:solidFill>
                <a:latin typeface="Arial" panose="020B0604020202020204" pitchFamily="34" charset="0"/>
                <a:cs typeface="Arial" panose="020B0604020202020204" pitchFamily="34" charset="0"/>
              </a:defRPr>
            </a:lvl1pPr>
          </a:lstStyle>
          <a:p>
            <a:pPr lvl="0"/>
            <a:r>
              <a:rPr lang="de-DE" dirty="0" smtClean="0"/>
              <a:t>Klinik</a:t>
            </a:r>
          </a:p>
        </p:txBody>
      </p:sp>
      <p:sp>
        <p:nvSpPr>
          <p:cNvPr id="29" name="Textplatzhalter 47"/>
          <p:cNvSpPr>
            <a:spLocks noGrp="1"/>
          </p:cNvSpPr>
          <p:nvPr>
            <p:ph type="body" sz="quarter" idx="13" hasCustomPrompt="1"/>
          </p:nvPr>
        </p:nvSpPr>
        <p:spPr>
          <a:xfrm>
            <a:off x="3131840" y="555526"/>
            <a:ext cx="5760640" cy="288032"/>
          </a:xfrm>
        </p:spPr>
        <p:txBody>
          <a:bodyPr>
            <a:normAutofit/>
          </a:bodyPr>
          <a:lstStyle>
            <a:lvl1pPr marL="0" indent="0">
              <a:lnSpc>
                <a:spcPct val="100000"/>
              </a:lnSpc>
              <a:spcBef>
                <a:spcPts val="0"/>
              </a:spcBef>
              <a:buNone/>
              <a:defRPr sz="1400" b="0">
                <a:solidFill>
                  <a:srgbClr val="0056A2"/>
                </a:solidFill>
                <a:latin typeface="Arial" panose="020B0604020202020204" pitchFamily="34" charset="0"/>
                <a:cs typeface="Arial" panose="020B0604020202020204" pitchFamily="34" charset="0"/>
              </a:defRPr>
            </a:lvl1pPr>
          </a:lstStyle>
          <a:p>
            <a:pPr lvl="0"/>
            <a:r>
              <a:rPr lang="de-DE" dirty="0" smtClean="0"/>
              <a:t>Abteilung</a:t>
            </a:r>
          </a:p>
        </p:txBody>
      </p:sp>
      <p:pic>
        <p:nvPicPr>
          <p:cNvPr id="25" name="Grafik 2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90843" y="339502"/>
            <a:ext cx="2160270" cy="1067196"/>
          </a:xfrm>
          <a:prstGeom prst="rect">
            <a:avLst/>
          </a:prstGeom>
        </p:spPr>
      </p:pic>
      <p:pic>
        <p:nvPicPr>
          <p:cNvPr id="17" name="Grafik 7" descr="Grafik 7">
            <a:extLst>
              <a:ext uri="{FF2B5EF4-FFF2-40B4-BE49-F238E27FC236}">
                <a16:creationId xmlns:a16="http://schemas.microsoft.com/office/drawing/2014/main" id="{0E273F16-45C5-F384-26B9-83670EC4CB5B}"/>
              </a:ext>
            </a:extLst>
          </p:cNvPr>
          <p:cNvPicPr>
            <a:picLocks noChangeAspect="1"/>
          </p:cNvPicPr>
          <p:nvPr userDrawn="1"/>
        </p:nvPicPr>
        <p:blipFill>
          <a:blip r:embed="rId3"/>
          <a:stretch>
            <a:fillRect/>
          </a:stretch>
        </p:blipFill>
        <p:spPr>
          <a:xfrm>
            <a:off x="7321331" y="3333013"/>
            <a:ext cx="1584176" cy="546268"/>
          </a:xfrm>
          <a:prstGeom prst="rect">
            <a:avLst/>
          </a:prstGeom>
          <a:ln w="12700">
            <a:miter lim="400000"/>
          </a:ln>
        </p:spPr>
      </p:pic>
    </p:spTree>
    <p:extLst>
      <p:ext uri="{BB962C8B-B14F-4D97-AF65-F5344CB8AC3E}">
        <p14:creationId xmlns:p14="http://schemas.microsoft.com/office/powerpoint/2010/main" val="2580769567"/>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bschnitts-&#10;überschrift">
    <p:spTree>
      <p:nvGrpSpPr>
        <p:cNvPr id="1" name=""/>
        <p:cNvGrpSpPr/>
        <p:nvPr/>
      </p:nvGrpSpPr>
      <p:grpSpPr>
        <a:xfrm>
          <a:off x="0" y="0"/>
          <a:ext cx="0" cy="0"/>
          <a:chOff x="0" y="0"/>
          <a:chExt cx="0" cy="0"/>
        </a:xfrm>
      </p:grpSpPr>
      <p:pic>
        <p:nvPicPr>
          <p:cNvPr id="23" name="Picture 2"/>
          <p:cNvPicPr>
            <a:picLocks noChangeAspect="1" noChangeArrowheads="1"/>
          </p:cNvPicPr>
          <p:nvPr userDrawn="1"/>
        </p:nvPicPr>
        <p:blipFill rotWithShape="1">
          <a:blip r:embed="rId2" cstate="print">
            <a:extLst>
              <a:ext uri="{28A0092B-C50C-407E-A947-70E740481C1C}">
                <a14:useLocalDpi xmlns:a14="http://schemas.microsoft.com/office/drawing/2010/main" val="0"/>
              </a:ext>
            </a:extLst>
          </a:blip>
          <a:srcRect t="4712" b="5754"/>
          <a:stretch/>
        </p:blipFill>
        <p:spPr bwMode="auto">
          <a:xfrm>
            <a:off x="-8176" y="-596601"/>
            <a:ext cx="9163967" cy="5472608"/>
          </a:xfrm>
          <a:prstGeom prst="rect">
            <a:avLst/>
          </a:prstGeom>
          <a:noFill/>
          <a:extLst>
            <a:ext uri="{909E8E84-426E-40DD-AFC4-6F175D3DCCD1}">
              <a14:hiddenFill xmlns:a14="http://schemas.microsoft.com/office/drawing/2010/main">
                <a:solidFill>
                  <a:srgbClr val="FFFFFF"/>
                </a:solidFill>
              </a14:hiddenFill>
            </a:ext>
          </a:extLst>
        </p:spPr>
      </p:pic>
      <p:sp>
        <p:nvSpPr>
          <p:cNvPr id="22" name="Rechteck 21"/>
          <p:cNvSpPr/>
          <p:nvPr userDrawn="1"/>
        </p:nvSpPr>
        <p:spPr>
          <a:xfrm>
            <a:off x="-7268" y="3651870"/>
            <a:ext cx="9151267" cy="149163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latin typeface="Arial" panose="020B0604020202020204" pitchFamily="34" charset="0"/>
              <a:cs typeface="Arial" panose="020B0604020202020204" pitchFamily="34" charset="0"/>
            </a:endParaRPr>
          </a:p>
        </p:txBody>
      </p:sp>
      <p:sp>
        <p:nvSpPr>
          <p:cNvPr id="25" name="Title 1"/>
          <p:cNvSpPr>
            <a:spLocks noGrp="1"/>
          </p:cNvSpPr>
          <p:nvPr>
            <p:ph type="ctrTitle"/>
          </p:nvPr>
        </p:nvSpPr>
        <p:spPr>
          <a:xfrm>
            <a:off x="237207" y="3651870"/>
            <a:ext cx="8655273" cy="648072"/>
          </a:xfrm>
        </p:spPr>
        <p:txBody>
          <a:bodyPr bIns="9144" anchor="ctr" anchorCtr="0"/>
          <a:lstStyle>
            <a:lvl1pPr>
              <a:defRPr sz="2800">
                <a:solidFill>
                  <a:srgbClr val="0056A2"/>
                </a:solidFill>
                <a:latin typeface="Arial" panose="020B0604020202020204" pitchFamily="34" charset="0"/>
                <a:cs typeface="Arial" panose="020B0604020202020204" pitchFamily="34" charset="0"/>
              </a:defRPr>
            </a:lvl1pPr>
          </a:lstStyle>
          <a:p>
            <a:r>
              <a:rPr lang="de-DE" dirty="0" smtClean="0"/>
              <a:t>Titelmasterformat durch Klicken bearbeiten</a:t>
            </a:r>
            <a:endParaRPr lang="en-US" dirty="0"/>
          </a:p>
        </p:txBody>
      </p:sp>
      <p:sp>
        <p:nvSpPr>
          <p:cNvPr id="26" name="Subtitle 2"/>
          <p:cNvSpPr>
            <a:spLocks noGrp="1"/>
          </p:cNvSpPr>
          <p:nvPr>
            <p:ph type="subTitle" idx="1"/>
          </p:nvPr>
        </p:nvSpPr>
        <p:spPr>
          <a:xfrm>
            <a:off x="237207" y="4340418"/>
            <a:ext cx="8655273" cy="418356"/>
          </a:xfrm>
        </p:spPr>
        <p:txBody>
          <a:bodyPr tIns="9144">
            <a:noAutofit/>
          </a:bodyPr>
          <a:lstStyle>
            <a:lvl1pPr marL="0" indent="0" algn="l">
              <a:buNone/>
              <a:defRPr kumimoji="0" lang="en-US" sz="2200" b="0" i="0" u="none" strike="noStrike" kern="1200" cap="none" spc="0" normalizeH="0" baseline="0" noProof="0" dirty="0" smtClean="0">
                <a:ln>
                  <a:noFill/>
                </a:ln>
                <a:solidFill>
                  <a:srgbClr val="0056A2"/>
                </a:solidFill>
                <a:effectLst/>
                <a:uLnTx/>
                <a:uFillTx/>
                <a:latin typeface="Arial" panose="020B0604020202020204" pitchFamily="34" charset="0"/>
                <a:ea typeface="+mj-ea"/>
                <a:cs typeface="Arial" panose="020B0604020202020204"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marL="0" marR="0" lvl="0" indent="0" algn="l" defTabSz="914400" rtl="0" eaLnBrk="1" fontAlgn="auto" latinLnBrk="0" hangingPunct="1">
              <a:lnSpc>
                <a:spcPct val="100000"/>
              </a:lnSpc>
              <a:spcBef>
                <a:spcPts val="0"/>
              </a:spcBef>
              <a:spcAft>
                <a:spcPts val="0"/>
              </a:spcAft>
              <a:buClr>
                <a:schemeClr val="accent1"/>
              </a:buClr>
              <a:buSzPct val="100000"/>
              <a:buFont typeface="Arial" pitchFamily="34" charset="0"/>
              <a:buNone/>
              <a:tabLst/>
              <a:defRPr/>
            </a:pPr>
            <a:r>
              <a:rPr lang="de-DE" dirty="0" smtClean="0"/>
              <a:t>Formatvorlage des Untertitelmasters durch Klicken bearbeiten</a:t>
            </a:r>
            <a:endParaRPr lang="en-US" dirty="0"/>
          </a:p>
        </p:txBody>
      </p:sp>
      <p:sp>
        <p:nvSpPr>
          <p:cNvPr id="27" name="Textplatzhalter 47"/>
          <p:cNvSpPr>
            <a:spLocks noGrp="1"/>
          </p:cNvSpPr>
          <p:nvPr>
            <p:ph type="body" sz="quarter" idx="14" hasCustomPrompt="1"/>
          </p:nvPr>
        </p:nvSpPr>
        <p:spPr>
          <a:xfrm>
            <a:off x="238912" y="4788232"/>
            <a:ext cx="5760640" cy="288032"/>
          </a:xfrm>
        </p:spPr>
        <p:txBody>
          <a:bodyPr>
            <a:normAutofit/>
          </a:bodyPr>
          <a:lstStyle>
            <a:lvl1pPr>
              <a:lnSpc>
                <a:spcPct val="100000"/>
              </a:lnSpc>
              <a:spcBef>
                <a:spcPts val="0"/>
              </a:spcBef>
              <a:defRPr sz="1400" b="0">
                <a:solidFill>
                  <a:schemeClr val="tx1"/>
                </a:solidFill>
                <a:latin typeface="Arial" panose="020B0604020202020204" pitchFamily="34" charset="0"/>
                <a:cs typeface="Arial" panose="020B0604020202020204" pitchFamily="34" charset="0"/>
              </a:defRPr>
            </a:lvl1pPr>
          </a:lstStyle>
          <a:p>
            <a:pPr lvl="0"/>
            <a:r>
              <a:rPr lang="de-DE" dirty="0" smtClean="0"/>
              <a:t>Ort | Datum | Vortragender</a:t>
            </a:r>
          </a:p>
        </p:txBody>
      </p:sp>
      <p:grpSp>
        <p:nvGrpSpPr>
          <p:cNvPr id="30" name="Group 4"/>
          <p:cNvGrpSpPr>
            <a:grpSpLocks noChangeAspect="1"/>
          </p:cNvGrpSpPr>
          <p:nvPr userDrawn="1"/>
        </p:nvGrpSpPr>
        <p:grpSpPr bwMode="auto">
          <a:xfrm>
            <a:off x="-8176" y="-596602"/>
            <a:ext cx="9156701" cy="3392488"/>
            <a:chOff x="-8" y="921"/>
            <a:chExt cx="5768" cy="2137"/>
          </a:xfrm>
        </p:grpSpPr>
        <p:sp>
          <p:nvSpPr>
            <p:cNvPr id="31" name="AutoShape 3"/>
            <p:cNvSpPr>
              <a:spLocks noChangeAspect="1" noChangeArrowheads="1" noTextEdit="1"/>
            </p:cNvSpPr>
            <p:nvPr userDrawn="1"/>
          </p:nvSpPr>
          <p:spPr bwMode="auto">
            <a:xfrm>
              <a:off x="0" y="1262"/>
              <a:ext cx="5760" cy="17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32" name="Freeform 5"/>
            <p:cNvSpPr>
              <a:spLocks/>
            </p:cNvSpPr>
            <p:nvPr userDrawn="1"/>
          </p:nvSpPr>
          <p:spPr bwMode="auto">
            <a:xfrm>
              <a:off x="-8" y="921"/>
              <a:ext cx="5768" cy="2137"/>
            </a:xfrm>
            <a:custGeom>
              <a:avLst/>
              <a:gdLst>
                <a:gd name="T0" fmla="*/ 0 w 5760"/>
                <a:gd name="T1" fmla="*/ 0 h 1796"/>
                <a:gd name="T2" fmla="*/ 0 w 5760"/>
                <a:gd name="T3" fmla="*/ 1796 h 1796"/>
                <a:gd name="T4" fmla="*/ 2003 w 5760"/>
                <a:gd name="T5" fmla="*/ 623 h 1796"/>
                <a:gd name="T6" fmla="*/ 5760 w 5760"/>
                <a:gd name="T7" fmla="*/ 623 h 1796"/>
                <a:gd name="T8" fmla="*/ 5760 w 5760"/>
                <a:gd name="T9" fmla="*/ 0 h 1796"/>
                <a:gd name="T10" fmla="*/ 0 w 5760"/>
                <a:gd name="T11" fmla="*/ 0 h 1796"/>
                <a:gd name="connsiteX0" fmla="*/ 0 w 10000"/>
                <a:gd name="connsiteY0" fmla="*/ 0 h 11897"/>
                <a:gd name="connsiteX1" fmla="*/ 0 w 10000"/>
                <a:gd name="connsiteY1" fmla="*/ 11897 h 11897"/>
                <a:gd name="connsiteX2" fmla="*/ 3477 w 10000"/>
                <a:gd name="connsiteY2" fmla="*/ 5366 h 11897"/>
                <a:gd name="connsiteX3" fmla="*/ 10000 w 10000"/>
                <a:gd name="connsiteY3" fmla="*/ 5366 h 11897"/>
                <a:gd name="connsiteX4" fmla="*/ 10000 w 10000"/>
                <a:gd name="connsiteY4" fmla="*/ 1897 h 11897"/>
                <a:gd name="connsiteX5" fmla="*/ 0 w 10000"/>
                <a:gd name="connsiteY5" fmla="*/ 0 h 11897"/>
                <a:gd name="connsiteX0" fmla="*/ 0 w 10000"/>
                <a:gd name="connsiteY0" fmla="*/ 135 h 12032"/>
                <a:gd name="connsiteX1" fmla="*/ 0 w 10000"/>
                <a:gd name="connsiteY1" fmla="*/ 12032 h 12032"/>
                <a:gd name="connsiteX2" fmla="*/ 3477 w 10000"/>
                <a:gd name="connsiteY2" fmla="*/ 5501 h 12032"/>
                <a:gd name="connsiteX3" fmla="*/ 10000 w 10000"/>
                <a:gd name="connsiteY3" fmla="*/ 5501 h 12032"/>
                <a:gd name="connsiteX4" fmla="*/ 9993 w 10000"/>
                <a:gd name="connsiteY4" fmla="*/ 0 h 12032"/>
                <a:gd name="connsiteX5" fmla="*/ 0 w 10000"/>
                <a:gd name="connsiteY5" fmla="*/ 135 h 12032"/>
                <a:gd name="connsiteX0" fmla="*/ 0 w 10000"/>
                <a:gd name="connsiteY0" fmla="*/ 0 h 11897"/>
                <a:gd name="connsiteX1" fmla="*/ 0 w 10000"/>
                <a:gd name="connsiteY1" fmla="*/ 11897 h 11897"/>
                <a:gd name="connsiteX2" fmla="*/ 3477 w 10000"/>
                <a:gd name="connsiteY2" fmla="*/ 5366 h 11897"/>
                <a:gd name="connsiteX3" fmla="*/ 10000 w 10000"/>
                <a:gd name="connsiteY3" fmla="*/ 5366 h 11897"/>
                <a:gd name="connsiteX4" fmla="*/ 9993 w 10000"/>
                <a:gd name="connsiteY4" fmla="*/ 23 h 11897"/>
                <a:gd name="connsiteX5" fmla="*/ 0 w 10000"/>
                <a:gd name="connsiteY5" fmla="*/ 0 h 11897"/>
                <a:gd name="connsiteX0" fmla="*/ 0 w 10007"/>
                <a:gd name="connsiteY0" fmla="*/ 0 h 11942"/>
                <a:gd name="connsiteX1" fmla="*/ 7 w 10007"/>
                <a:gd name="connsiteY1" fmla="*/ 11942 h 11942"/>
                <a:gd name="connsiteX2" fmla="*/ 3484 w 10007"/>
                <a:gd name="connsiteY2" fmla="*/ 5411 h 11942"/>
                <a:gd name="connsiteX3" fmla="*/ 10007 w 10007"/>
                <a:gd name="connsiteY3" fmla="*/ 5411 h 11942"/>
                <a:gd name="connsiteX4" fmla="*/ 10000 w 10007"/>
                <a:gd name="connsiteY4" fmla="*/ 68 h 11942"/>
                <a:gd name="connsiteX5" fmla="*/ 0 w 10007"/>
                <a:gd name="connsiteY5" fmla="*/ 0 h 11942"/>
                <a:gd name="connsiteX0" fmla="*/ 1 w 10001"/>
                <a:gd name="connsiteY0" fmla="*/ 0 h 11897"/>
                <a:gd name="connsiteX1" fmla="*/ 1 w 10001"/>
                <a:gd name="connsiteY1" fmla="*/ 11897 h 11897"/>
                <a:gd name="connsiteX2" fmla="*/ 3478 w 10001"/>
                <a:gd name="connsiteY2" fmla="*/ 5366 h 11897"/>
                <a:gd name="connsiteX3" fmla="*/ 10001 w 10001"/>
                <a:gd name="connsiteY3" fmla="*/ 5366 h 11897"/>
                <a:gd name="connsiteX4" fmla="*/ 9994 w 10001"/>
                <a:gd name="connsiteY4" fmla="*/ 23 h 11897"/>
                <a:gd name="connsiteX5" fmla="*/ 1 w 10001"/>
                <a:gd name="connsiteY5" fmla="*/ 0 h 11897"/>
                <a:gd name="connsiteX0" fmla="*/ 1 w 10001"/>
                <a:gd name="connsiteY0" fmla="*/ 0 h 11897"/>
                <a:gd name="connsiteX1" fmla="*/ 1 w 10001"/>
                <a:gd name="connsiteY1" fmla="*/ 11897 h 11897"/>
                <a:gd name="connsiteX2" fmla="*/ 3478 w 10001"/>
                <a:gd name="connsiteY2" fmla="*/ 5366 h 11897"/>
                <a:gd name="connsiteX3" fmla="*/ 10001 w 10001"/>
                <a:gd name="connsiteY3" fmla="*/ 5366 h 11897"/>
                <a:gd name="connsiteX4" fmla="*/ 9994 w 10001"/>
                <a:gd name="connsiteY4" fmla="*/ 23 h 11897"/>
                <a:gd name="connsiteX5" fmla="*/ 1 w 10001"/>
                <a:gd name="connsiteY5" fmla="*/ 0 h 11897"/>
                <a:gd name="connsiteX0" fmla="*/ 0 w 10014"/>
                <a:gd name="connsiteY0" fmla="*/ 0 h 11897"/>
                <a:gd name="connsiteX1" fmla="*/ 14 w 10014"/>
                <a:gd name="connsiteY1" fmla="*/ 11897 h 11897"/>
                <a:gd name="connsiteX2" fmla="*/ 3491 w 10014"/>
                <a:gd name="connsiteY2" fmla="*/ 5366 h 11897"/>
                <a:gd name="connsiteX3" fmla="*/ 10014 w 10014"/>
                <a:gd name="connsiteY3" fmla="*/ 5366 h 11897"/>
                <a:gd name="connsiteX4" fmla="*/ 10007 w 10014"/>
                <a:gd name="connsiteY4" fmla="*/ 23 h 11897"/>
                <a:gd name="connsiteX5" fmla="*/ 0 w 10014"/>
                <a:gd name="connsiteY5" fmla="*/ 0 h 118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0014" h="11897">
                  <a:moveTo>
                    <a:pt x="0" y="0"/>
                  </a:moveTo>
                  <a:cubicBezTo>
                    <a:pt x="2" y="3981"/>
                    <a:pt x="12" y="7916"/>
                    <a:pt x="14" y="11897"/>
                  </a:cubicBezTo>
                  <a:lnTo>
                    <a:pt x="3491" y="5366"/>
                  </a:lnTo>
                  <a:lnTo>
                    <a:pt x="10014" y="5366"/>
                  </a:lnTo>
                  <a:cubicBezTo>
                    <a:pt x="10012" y="3532"/>
                    <a:pt x="10009" y="1857"/>
                    <a:pt x="10007" y="23"/>
                  </a:cubicBez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grpSp>
      <p:pic>
        <p:nvPicPr>
          <p:cNvPr id="24" name="Grafik 2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90843" y="339502"/>
            <a:ext cx="2160270" cy="1067196"/>
          </a:xfrm>
          <a:prstGeom prst="rect">
            <a:avLst/>
          </a:prstGeom>
        </p:spPr>
      </p:pic>
      <p:grpSp>
        <p:nvGrpSpPr>
          <p:cNvPr id="11" name="Group 22"/>
          <p:cNvGrpSpPr>
            <a:grpSpLocks noChangeAspect="1"/>
          </p:cNvGrpSpPr>
          <p:nvPr userDrawn="1"/>
        </p:nvGrpSpPr>
        <p:grpSpPr bwMode="auto">
          <a:xfrm>
            <a:off x="-7268" y="1871096"/>
            <a:ext cx="1595438" cy="1760538"/>
            <a:chOff x="0" y="1636"/>
            <a:chExt cx="1005" cy="1109"/>
          </a:xfrm>
        </p:grpSpPr>
        <p:sp>
          <p:nvSpPr>
            <p:cNvPr id="12" name="Freeform 24"/>
            <p:cNvSpPr>
              <a:spLocks/>
            </p:cNvSpPr>
            <p:nvPr userDrawn="1"/>
          </p:nvSpPr>
          <p:spPr bwMode="auto">
            <a:xfrm>
              <a:off x="308" y="1636"/>
              <a:ext cx="697" cy="930"/>
            </a:xfrm>
            <a:custGeom>
              <a:avLst/>
              <a:gdLst>
                <a:gd name="T0" fmla="*/ 0 w 697"/>
                <a:gd name="T1" fmla="*/ 930 h 930"/>
                <a:gd name="T2" fmla="*/ 0 w 697"/>
                <a:gd name="T3" fmla="*/ 403 h 930"/>
                <a:gd name="T4" fmla="*/ 697 w 697"/>
                <a:gd name="T5" fmla="*/ 0 h 930"/>
                <a:gd name="T6" fmla="*/ 697 w 697"/>
                <a:gd name="T7" fmla="*/ 527 h 930"/>
                <a:gd name="T8" fmla="*/ 0 w 697"/>
                <a:gd name="T9" fmla="*/ 930 h 930"/>
              </a:gdLst>
              <a:ahLst/>
              <a:cxnLst>
                <a:cxn ang="0">
                  <a:pos x="T0" y="T1"/>
                </a:cxn>
                <a:cxn ang="0">
                  <a:pos x="T2" y="T3"/>
                </a:cxn>
                <a:cxn ang="0">
                  <a:pos x="T4" y="T5"/>
                </a:cxn>
                <a:cxn ang="0">
                  <a:pos x="T6" y="T7"/>
                </a:cxn>
                <a:cxn ang="0">
                  <a:pos x="T8" y="T9"/>
                </a:cxn>
              </a:cxnLst>
              <a:rect l="0" t="0" r="r" b="b"/>
              <a:pathLst>
                <a:path w="697" h="930">
                  <a:moveTo>
                    <a:pt x="0" y="930"/>
                  </a:moveTo>
                  <a:lnTo>
                    <a:pt x="0" y="403"/>
                  </a:lnTo>
                  <a:lnTo>
                    <a:pt x="697" y="0"/>
                  </a:lnTo>
                  <a:lnTo>
                    <a:pt x="697" y="527"/>
                  </a:lnTo>
                  <a:lnTo>
                    <a:pt x="0" y="930"/>
                  </a:lnTo>
                  <a:close/>
                </a:path>
              </a:pathLst>
            </a:custGeom>
            <a:solidFill>
              <a:srgbClr val="8AD5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13" name="Freeform 25"/>
            <p:cNvSpPr>
              <a:spLocks/>
            </p:cNvSpPr>
            <p:nvPr userDrawn="1"/>
          </p:nvSpPr>
          <p:spPr bwMode="auto">
            <a:xfrm>
              <a:off x="0" y="1861"/>
              <a:ext cx="308" cy="705"/>
            </a:xfrm>
            <a:custGeom>
              <a:avLst/>
              <a:gdLst>
                <a:gd name="T0" fmla="*/ 0 w 308"/>
                <a:gd name="T1" fmla="*/ 0 h 705"/>
                <a:gd name="T2" fmla="*/ 0 w 308"/>
                <a:gd name="T3" fmla="*/ 528 h 705"/>
                <a:gd name="T4" fmla="*/ 308 w 308"/>
                <a:gd name="T5" fmla="*/ 705 h 705"/>
                <a:gd name="T6" fmla="*/ 308 w 308"/>
                <a:gd name="T7" fmla="*/ 178 h 705"/>
                <a:gd name="T8" fmla="*/ 0 w 308"/>
                <a:gd name="T9" fmla="*/ 0 h 705"/>
              </a:gdLst>
              <a:ahLst/>
              <a:cxnLst>
                <a:cxn ang="0">
                  <a:pos x="T0" y="T1"/>
                </a:cxn>
                <a:cxn ang="0">
                  <a:pos x="T2" y="T3"/>
                </a:cxn>
                <a:cxn ang="0">
                  <a:pos x="T4" y="T5"/>
                </a:cxn>
                <a:cxn ang="0">
                  <a:pos x="T6" y="T7"/>
                </a:cxn>
                <a:cxn ang="0">
                  <a:pos x="T8" y="T9"/>
                </a:cxn>
              </a:cxnLst>
              <a:rect l="0" t="0" r="r" b="b"/>
              <a:pathLst>
                <a:path w="308" h="705">
                  <a:moveTo>
                    <a:pt x="0" y="0"/>
                  </a:moveTo>
                  <a:lnTo>
                    <a:pt x="0" y="528"/>
                  </a:lnTo>
                  <a:lnTo>
                    <a:pt x="308" y="705"/>
                  </a:lnTo>
                  <a:lnTo>
                    <a:pt x="308" y="178"/>
                  </a:lnTo>
                  <a:lnTo>
                    <a:pt x="0" y="0"/>
                  </a:lnTo>
                  <a:close/>
                </a:path>
              </a:pathLst>
            </a:custGeom>
            <a:solidFill>
              <a:srgbClr val="00A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14" name="Freeform 26"/>
            <p:cNvSpPr>
              <a:spLocks/>
            </p:cNvSpPr>
            <p:nvPr userDrawn="1"/>
          </p:nvSpPr>
          <p:spPr bwMode="auto">
            <a:xfrm>
              <a:off x="0" y="2389"/>
              <a:ext cx="308" cy="356"/>
            </a:xfrm>
            <a:custGeom>
              <a:avLst/>
              <a:gdLst>
                <a:gd name="T0" fmla="*/ 0 w 308"/>
                <a:gd name="T1" fmla="*/ 0 h 356"/>
                <a:gd name="T2" fmla="*/ 0 w 308"/>
                <a:gd name="T3" fmla="*/ 356 h 356"/>
                <a:gd name="T4" fmla="*/ 308 w 308"/>
                <a:gd name="T5" fmla="*/ 177 h 356"/>
                <a:gd name="T6" fmla="*/ 0 w 308"/>
                <a:gd name="T7" fmla="*/ 0 h 356"/>
              </a:gdLst>
              <a:ahLst/>
              <a:cxnLst>
                <a:cxn ang="0">
                  <a:pos x="T0" y="T1"/>
                </a:cxn>
                <a:cxn ang="0">
                  <a:pos x="T2" y="T3"/>
                </a:cxn>
                <a:cxn ang="0">
                  <a:pos x="T4" y="T5"/>
                </a:cxn>
                <a:cxn ang="0">
                  <a:pos x="T6" y="T7"/>
                </a:cxn>
              </a:cxnLst>
              <a:rect l="0" t="0" r="r" b="b"/>
              <a:pathLst>
                <a:path w="308" h="356">
                  <a:moveTo>
                    <a:pt x="0" y="0"/>
                  </a:moveTo>
                  <a:lnTo>
                    <a:pt x="0" y="356"/>
                  </a:lnTo>
                  <a:lnTo>
                    <a:pt x="308" y="177"/>
                  </a:lnTo>
                  <a:lnTo>
                    <a:pt x="0" y="0"/>
                  </a:lnTo>
                  <a:close/>
                </a:path>
              </a:pathLst>
            </a:custGeom>
            <a:solidFill>
              <a:srgbClr val="0054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grpSp>
      <p:sp>
        <p:nvSpPr>
          <p:cNvPr id="37" name="Textplatzhalter 47"/>
          <p:cNvSpPr>
            <a:spLocks noGrp="1"/>
          </p:cNvSpPr>
          <p:nvPr>
            <p:ph type="body" sz="quarter" idx="12" hasCustomPrompt="1"/>
          </p:nvPr>
        </p:nvSpPr>
        <p:spPr>
          <a:xfrm>
            <a:off x="3131840" y="267494"/>
            <a:ext cx="5760640" cy="288032"/>
          </a:xfrm>
        </p:spPr>
        <p:txBody>
          <a:bodyPr>
            <a:noAutofit/>
          </a:bodyPr>
          <a:lstStyle>
            <a:lvl1pPr marL="0" indent="0">
              <a:lnSpc>
                <a:spcPct val="100000"/>
              </a:lnSpc>
              <a:spcBef>
                <a:spcPts val="0"/>
              </a:spcBef>
              <a:buNone/>
              <a:defRPr sz="1400" b="1">
                <a:solidFill>
                  <a:srgbClr val="0056A2"/>
                </a:solidFill>
                <a:latin typeface="Arial" panose="020B0604020202020204" pitchFamily="34" charset="0"/>
                <a:cs typeface="Arial" panose="020B0604020202020204" pitchFamily="34" charset="0"/>
              </a:defRPr>
            </a:lvl1pPr>
          </a:lstStyle>
          <a:p>
            <a:pPr lvl="0"/>
            <a:r>
              <a:rPr lang="de-DE" dirty="0" smtClean="0"/>
              <a:t>Klinik</a:t>
            </a:r>
          </a:p>
        </p:txBody>
      </p:sp>
      <p:sp>
        <p:nvSpPr>
          <p:cNvPr id="38" name="Textplatzhalter 47"/>
          <p:cNvSpPr>
            <a:spLocks noGrp="1"/>
          </p:cNvSpPr>
          <p:nvPr>
            <p:ph type="body" sz="quarter" idx="13" hasCustomPrompt="1"/>
          </p:nvPr>
        </p:nvSpPr>
        <p:spPr>
          <a:xfrm>
            <a:off x="3131840" y="555526"/>
            <a:ext cx="5760640" cy="288032"/>
          </a:xfrm>
        </p:spPr>
        <p:txBody>
          <a:bodyPr>
            <a:noAutofit/>
          </a:bodyPr>
          <a:lstStyle>
            <a:lvl1pPr marL="0" indent="0">
              <a:lnSpc>
                <a:spcPct val="100000"/>
              </a:lnSpc>
              <a:spcBef>
                <a:spcPts val="0"/>
              </a:spcBef>
              <a:buNone/>
              <a:defRPr sz="1400" b="0">
                <a:solidFill>
                  <a:srgbClr val="0056A2"/>
                </a:solidFill>
                <a:latin typeface="Arial" panose="020B0604020202020204" pitchFamily="34" charset="0"/>
                <a:cs typeface="Arial" panose="020B0604020202020204" pitchFamily="34" charset="0"/>
              </a:defRPr>
            </a:lvl1pPr>
          </a:lstStyle>
          <a:p>
            <a:pPr lvl="0"/>
            <a:r>
              <a:rPr lang="de-DE" dirty="0" smtClean="0"/>
              <a:t>Abteilung</a:t>
            </a:r>
          </a:p>
        </p:txBody>
      </p:sp>
      <p:pic>
        <p:nvPicPr>
          <p:cNvPr id="18" name="Grafik 7" descr="Grafik 7">
            <a:extLst>
              <a:ext uri="{FF2B5EF4-FFF2-40B4-BE49-F238E27FC236}">
                <a16:creationId xmlns:a16="http://schemas.microsoft.com/office/drawing/2014/main" id="{0E273F16-45C5-F384-26B9-83670EC4CB5B}"/>
              </a:ext>
            </a:extLst>
          </p:cNvPr>
          <p:cNvPicPr>
            <a:picLocks noChangeAspect="1"/>
          </p:cNvPicPr>
          <p:nvPr userDrawn="1"/>
        </p:nvPicPr>
        <p:blipFill>
          <a:blip r:embed="rId4"/>
          <a:stretch>
            <a:fillRect/>
          </a:stretch>
        </p:blipFill>
        <p:spPr>
          <a:xfrm>
            <a:off x="7318415" y="4544257"/>
            <a:ext cx="1584176" cy="546268"/>
          </a:xfrm>
          <a:prstGeom prst="rect">
            <a:avLst/>
          </a:prstGeom>
          <a:ln w="12700">
            <a:miter lim="400000"/>
          </a:ln>
        </p:spPr>
      </p:pic>
    </p:spTree>
    <p:extLst>
      <p:ext uri="{BB962C8B-B14F-4D97-AF65-F5344CB8AC3E}">
        <p14:creationId xmlns:p14="http://schemas.microsoft.com/office/powerpoint/2010/main" val="2809550835"/>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el und Inhalt">
    <p:spTree>
      <p:nvGrpSpPr>
        <p:cNvPr id="1" name=""/>
        <p:cNvGrpSpPr/>
        <p:nvPr/>
      </p:nvGrpSpPr>
      <p:grpSpPr>
        <a:xfrm>
          <a:off x="0" y="0"/>
          <a:ext cx="0" cy="0"/>
          <a:chOff x="0" y="0"/>
          <a:chExt cx="0" cy="0"/>
        </a:xfrm>
      </p:grpSpPr>
      <p:sp>
        <p:nvSpPr>
          <p:cNvPr id="20" name="Title Placeholder 1"/>
          <p:cNvSpPr>
            <a:spLocks noGrp="1"/>
          </p:cNvSpPr>
          <p:nvPr>
            <p:ph type="title"/>
          </p:nvPr>
        </p:nvSpPr>
        <p:spPr>
          <a:xfrm>
            <a:off x="232488" y="843558"/>
            <a:ext cx="8659992" cy="720080"/>
          </a:xfrm>
          <a:prstGeom prst="rect">
            <a:avLst/>
          </a:prstGeom>
        </p:spPr>
        <p:txBody>
          <a:bodyPr vert="horz" lIns="91440" tIns="45720" rIns="91440" bIns="45720" rtlCol="0" anchor="ctr">
            <a:noAutofit/>
          </a:bodyPr>
          <a:lstStyle>
            <a:lvl1pPr>
              <a:defRPr>
                <a:latin typeface="Arial" panose="020B0604020202020204" pitchFamily="34" charset="0"/>
                <a:cs typeface="Arial" panose="020B0604020202020204" pitchFamily="34" charset="0"/>
              </a:defRPr>
            </a:lvl1pPr>
          </a:lstStyle>
          <a:p>
            <a:endParaRPr lang="en-US" dirty="0"/>
          </a:p>
        </p:txBody>
      </p:sp>
      <p:sp>
        <p:nvSpPr>
          <p:cNvPr id="21" name="Text Placeholder 2"/>
          <p:cNvSpPr>
            <a:spLocks noGrp="1"/>
          </p:cNvSpPr>
          <p:nvPr>
            <p:ph idx="1"/>
          </p:nvPr>
        </p:nvSpPr>
        <p:spPr>
          <a:xfrm>
            <a:off x="232488" y="1707654"/>
            <a:ext cx="8659992" cy="2944386"/>
          </a:xfrm>
          <a:prstGeom prst="rect">
            <a:avLst/>
          </a:prstGeom>
        </p:spPr>
        <p:txBody>
          <a:bodyPr vert="horz" lIns="91440" tIns="45720" rIns="91440" bIns="45720" rtlCol="0">
            <a:noAutofit/>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pic>
        <p:nvPicPr>
          <p:cNvPr id="7" name="Grafik 7" descr="Grafik 7">
            <a:extLst>
              <a:ext uri="{FF2B5EF4-FFF2-40B4-BE49-F238E27FC236}">
                <a16:creationId xmlns:a16="http://schemas.microsoft.com/office/drawing/2014/main" id="{0E273F16-45C5-F384-26B9-83670EC4CB5B}"/>
              </a:ext>
            </a:extLst>
          </p:cNvPr>
          <p:cNvPicPr>
            <a:picLocks noChangeAspect="1"/>
          </p:cNvPicPr>
          <p:nvPr userDrawn="1"/>
        </p:nvPicPr>
        <p:blipFill>
          <a:blip r:embed="rId2"/>
          <a:stretch>
            <a:fillRect/>
          </a:stretch>
        </p:blipFill>
        <p:spPr>
          <a:xfrm>
            <a:off x="7858214" y="4731990"/>
            <a:ext cx="1034266" cy="356644"/>
          </a:xfrm>
          <a:prstGeom prst="rect">
            <a:avLst/>
          </a:prstGeom>
          <a:ln w="12700">
            <a:miter lim="400000"/>
          </a:ln>
        </p:spPr>
      </p:pic>
      <p:sp>
        <p:nvSpPr>
          <p:cNvPr id="8" name="Date Placeholder 3"/>
          <p:cNvSpPr>
            <a:spLocks noGrp="1"/>
          </p:cNvSpPr>
          <p:nvPr>
            <p:ph type="dt" sz="half" idx="2"/>
          </p:nvPr>
        </p:nvSpPr>
        <p:spPr>
          <a:xfrm>
            <a:off x="232489" y="4731990"/>
            <a:ext cx="842081" cy="216172"/>
          </a:xfrm>
          <a:prstGeom prst="rect">
            <a:avLst/>
          </a:prstGeom>
        </p:spPr>
        <p:txBody>
          <a:bodyPr vert="horz" lIns="91440" tIns="45720" rIns="91440" bIns="45720" rtlCol="0" anchor="ctr"/>
          <a:lstStyle>
            <a:lvl1pPr algn="l">
              <a:defRPr sz="1000">
                <a:solidFill>
                  <a:schemeClr val="tx1"/>
                </a:solidFill>
                <a:latin typeface="Arial" panose="020B0604020202020204" pitchFamily="34" charset="0"/>
                <a:cs typeface="Arial" panose="020B0604020202020204" pitchFamily="34" charset="0"/>
              </a:defRPr>
            </a:lvl1pPr>
          </a:lstStyle>
          <a:p>
            <a:fld id="{A3B3F1F9-81A8-4DFA-8098-83D79D66C9ED}" type="datetime1">
              <a:rPr lang="de-DE" smtClean="0"/>
              <a:t>02.04.2024</a:t>
            </a:fld>
            <a:endParaRPr lang="de-DE" dirty="0"/>
          </a:p>
        </p:txBody>
      </p:sp>
      <p:sp>
        <p:nvSpPr>
          <p:cNvPr id="12" name="Footer Placeholder 4"/>
          <p:cNvSpPr>
            <a:spLocks noGrp="1"/>
          </p:cNvSpPr>
          <p:nvPr>
            <p:ph type="ftr" sz="quarter" idx="3"/>
          </p:nvPr>
        </p:nvSpPr>
        <p:spPr>
          <a:xfrm>
            <a:off x="1152541" y="4731990"/>
            <a:ext cx="5904656" cy="216172"/>
          </a:xfrm>
          <a:prstGeom prst="rect">
            <a:avLst/>
          </a:prstGeom>
        </p:spPr>
        <p:txBody>
          <a:bodyPr vert="horz" lIns="91440" tIns="45720" rIns="91440" bIns="45720" rtlCol="0" anchor="ctr" anchorCtr="0"/>
          <a:lstStyle>
            <a:lvl1pPr algn="l">
              <a:defRPr sz="1000" cap="none" spc="0" baseline="0">
                <a:solidFill>
                  <a:schemeClr val="tx1"/>
                </a:solidFill>
                <a:latin typeface="Arial" panose="020B0604020202020204" pitchFamily="34" charset="0"/>
                <a:cs typeface="Arial" panose="020B0604020202020204" pitchFamily="34" charset="0"/>
              </a:defRPr>
            </a:lvl1pPr>
          </a:lstStyle>
          <a:p>
            <a:r>
              <a:rPr lang="de-DE" dirty="0" smtClean="0"/>
              <a:t>Vorlesungstitel | Dozierender</a:t>
            </a:r>
            <a:endParaRPr lang="de-DE" dirty="0"/>
          </a:p>
        </p:txBody>
      </p:sp>
      <p:sp>
        <p:nvSpPr>
          <p:cNvPr id="13" name="Slide Number Placeholder 5"/>
          <p:cNvSpPr>
            <a:spLocks noGrp="1"/>
          </p:cNvSpPr>
          <p:nvPr>
            <p:ph type="sldNum" sz="quarter" idx="4"/>
          </p:nvPr>
        </p:nvSpPr>
        <p:spPr>
          <a:xfrm>
            <a:off x="7164288" y="4731990"/>
            <a:ext cx="616876" cy="215509"/>
          </a:xfrm>
          <a:custGeom>
            <a:avLst/>
            <a:gdLst>
              <a:gd name="connsiteX0" fmla="*/ 0 w 934968"/>
              <a:gd name="connsiteY0" fmla="*/ 202406 h 404812"/>
              <a:gd name="connsiteX1" fmla="*/ 467484 w 934968"/>
              <a:gd name="connsiteY1" fmla="*/ 0 h 404812"/>
              <a:gd name="connsiteX2" fmla="*/ 934968 w 934968"/>
              <a:gd name="connsiteY2" fmla="*/ 202406 h 404812"/>
              <a:gd name="connsiteX3" fmla="*/ 467484 w 934968"/>
              <a:gd name="connsiteY3" fmla="*/ 404812 h 404812"/>
              <a:gd name="connsiteX4" fmla="*/ 0 w 934968"/>
              <a:gd name="connsiteY4" fmla="*/ 202406 h 404812"/>
              <a:gd name="connsiteX0" fmla="*/ 0 w 934968"/>
              <a:gd name="connsiteY0" fmla="*/ 202406 h 404812"/>
              <a:gd name="connsiteX1" fmla="*/ 467484 w 934968"/>
              <a:gd name="connsiteY1" fmla="*/ 0 h 404812"/>
              <a:gd name="connsiteX2" fmla="*/ 934968 w 934968"/>
              <a:gd name="connsiteY2" fmla="*/ 202406 h 404812"/>
              <a:gd name="connsiteX3" fmla="*/ 467484 w 934968"/>
              <a:gd name="connsiteY3" fmla="*/ 404812 h 404812"/>
              <a:gd name="connsiteX4" fmla="*/ 0 w 934968"/>
              <a:gd name="connsiteY4" fmla="*/ 202406 h 404812"/>
              <a:gd name="connsiteX0" fmla="*/ 0 w 928529"/>
              <a:gd name="connsiteY0" fmla="*/ 254814 h 463010"/>
              <a:gd name="connsiteX1" fmla="*/ 467484 w 928529"/>
              <a:gd name="connsiteY1" fmla="*/ 52408 h 463010"/>
              <a:gd name="connsiteX2" fmla="*/ 928529 w 928529"/>
              <a:gd name="connsiteY2" fmla="*/ 48752 h 463010"/>
              <a:gd name="connsiteX3" fmla="*/ 467484 w 928529"/>
              <a:gd name="connsiteY3" fmla="*/ 457220 h 463010"/>
              <a:gd name="connsiteX4" fmla="*/ 0 w 928529"/>
              <a:gd name="connsiteY4" fmla="*/ 254814 h 463010"/>
              <a:gd name="connsiteX0" fmla="*/ 0 w 928529"/>
              <a:gd name="connsiteY0" fmla="*/ 254814 h 463010"/>
              <a:gd name="connsiteX1" fmla="*/ 467484 w 928529"/>
              <a:gd name="connsiteY1" fmla="*/ 52408 h 463010"/>
              <a:gd name="connsiteX2" fmla="*/ 928529 w 928529"/>
              <a:gd name="connsiteY2" fmla="*/ 48752 h 463010"/>
              <a:gd name="connsiteX3" fmla="*/ 467484 w 928529"/>
              <a:gd name="connsiteY3" fmla="*/ 457220 h 463010"/>
              <a:gd name="connsiteX4" fmla="*/ 0 w 928529"/>
              <a:gd name="connsiteY4" fmla="*/ 254814 h 463010"/>
              <a:gd name="connsiteX0" fmla="*/ 0 w 928529"/>
              <a:gd name="connsiteY0" fmla="*/ 206062 h 414258"/>
              <a:gd name="connsiteX1" fmla="*/ 467484 w 928529"/>
              <a:gd name="connsiteY1" fmla="*/ 3656 h 414258"/>
              <a:gd name="connsiteX2" fmla="*/ 928529 w 928529"/>
              <a:gd name="connsiteY2" fmla="*/ 0 h 414258"/>
              <a:gd name="connsiteX3" fmla="*/ 467484 w 928529"/>
              <a:gd name="connsiteY3" fmla="*/ 408468 h 414258"/>
              <a:gd name="connsiteX4" fmla="*/ 0 w 928529"/>
              <a:gd name="connsiteY4" fmla="*/ 206062 h 414258"/>
              <a:gd name="connsiteX0" fmla="*/ 0 w 928529"/>
              <a:gd name="connsiteY0" fmla="*/ 254814 h 463010"/>
              <a:gd name="connsiteX1" fmla="*/ 467484 w 928529"/>
              <a:gd name="connsiteY1" fmla="*/ 52408 h 463010"/>
              <a:gd name="connsiteX2" fmla="*/ 928529 w 928529"/>
              <a:gd name="connsiteY2" fmla="*/ 48752 h 463010"/>
              <a:gd name="connsiteX3" fmla="*/ 467484 w 928529"/>
              <a:gd name="connsiteY3" fmla="*/ 457220 h 463010"/>
              <a:gd name="connsiteX4" fmla="*/ 0 w 928529"/>
              <a:gd name="connsiteY4" fmla="*/ 254814 h 463010"/>
              <a:gd name="connsiteX0" fmla="*/ 0 w 928529"/>
              <a:gd name="connsiteY0" fmla="*/ 254814 h 463010"/>
              <a:gd name="connsiteX1" fmla="*/ 467484 w 928529"/>
              <a:gd name="connsiteY1" fmla="*/ 52408 h 463010"/>
              <a:gd name="connsiteX2" fmla="*/ 928529 w 928529"/>
              <a:gd name="connsiteY2" fmla="*/ 48752 h 463010"/>
              <a:gd name="connsiteX3" fmla="*/ 467484 w 928529"/>
              <a:gd name="connsiteY3" fmla="*/ 457220 h 463010"/>
              <a:gd name="connsiteX4" fmla="*/ 0 w 928529"/>
              <a:gd name="connsiteY4" fmla="*/ 254814 h 463010"/>
              <a:gd name="connsiteX0" fmla="*/ 0 w 928529"/>
              <a:gd name="connsiteY0" fmla="*/ 254814 h 463010"/>
              <a:gd name="connsiteX1" fmla="*/ 467484 w 928529"/>
              <a:gd name="connsiteY1" fmla="*/ 52408 h 463010"/>
              <a:gd name="connsiteX2" fmla="*/ 928529 w 928529"/>
              <a:gd name="connsiteY2" fmla="*/ 48752 h 463010"/>
              <a:gd name="connsiteX3" fmla="*/ 467484 w 928529"/>
              <a:gd name="connsiteY3" fmla="*/ 457220 h 463010"/>
              <a:gd name="connsiteX4" fmla="*/ 0 w 928529"/>
              <a:gd name="connsiteY4" fmla="*/ 254814 h 463010"/>
              <a:gd name="connsiteX0" fmla="*/ 0 w 928529"/>
              <a:gd name="connsiteY0" fmla="*/ 206062 h 414258"/>
              <a:gd name="connsiteX1" fmla="*/ 467484 w 928529"/>
              <a:gd name="connsiteY1" fmla="*/ 3656 h 414258"/>
              <a:gd name="connsiteX2" fmla="*/ 928529 w 928529"/>
              <a:gd name="connsiteY2" fmla="*/ 0 h 414258"/>
              <a:gd name="connsiteX3" fmla="*/ 467484 w 928529"/>
              <a:gd name="connsiteY3" fmla="*/ 408468 h 414258"/>
              <a:gd name="connsiteX4" fmla="*/ 0 w 928529"/>
              <a:gd name="connsiteY4" fmla="*/ 206062 h 414258"/>
              <a:gd name="connsiteX0" fmla="*/ 3585 w 932114"/>
              <a:gd name="connsiteY0" fmla="*/ 206062 h 413015"/>
              <a:gd name="connsiteX1" fmla="*/ 329401 w 932114"/>
              <a:gd name="connsiteY1" fmla="*/ 3656 h 413015"/>
              <a:gd name="connsiteX2" fmla="*/ 932114 w 932114"/>
              <a:gd name="connsiteY2" fmla="*/ 0 h 413015"/>
              <a:gd name="connsiteX3" fmla="*/ 471069 w 932114"/>
              <a:gd name="connsiteY3" fmla="*/ 408468 h 413015"/>
              <a:gd name="connsiteX4" fmla="*/ 3585 w 932114"/>
              <a:gd name="connsiteY4" fmla="*/ 206062 h 413015"/>
              <a:gd name="connsiteX0" fmla="*/ 29228 w 1023703"/>
              <a:gd name="connsiteY0" fmla="*/ 206062 h 319569"/>
              <a:gd name="connsiteX1" fmla="*/ 355044 w 1023703"/>
              <a:gd name="connsiteY1" fmla="*/ 3656 h 319569"/>
              <a:gd name="connsiteX2" fmla="*/ 957757 w 1023703"/>
              <a:gd name="connsiteY2" fmla="*/ 0 h 319569"/>
              <a:gd name="connsiteX3" fmla="*/ 953912 w 1023703"/>
              <a:gd name="connsiteY3" fmla="*/ 311876 h 319569"/>
              <a:gd name="connsiteX4" fmla="*/ 29228 w 1023703"/>
              <a:gd name="connsiteY4" fmla="*/ 206062 h 319569"/>
              <a:gd name="connsiteX0" fmla="*/ 29228 w 957757"/>
              <a:gd name="connsiteY0" fmla="*/ 206062 h 366022"/>
              <a:gd name="connsiteX1" fmla="*/ 355044 w 957757"/>
              <a:gd name="connsiteY1" fmla="*/ 3656 h 366022"/>
              <a:gd name="connsiteX2" fmla="*/ 957757 w 957757"/>
              <a:gd name="connsiteY2" fmla="*/ 0 h 366022"/>
              <a:gd name="connsiteX3" fmla="*/ 953912 w 957757"/>
              <a:gd name="connsiteY3" fmla="*/ 311876 h 366022"/>
              <a:gd name="connsiteX4" fmla="*/ 29228 w 957757"/>
              <a:gd name="connsiteY4" fmla="*/ 206062 h 366022"/>
              <a:gd name="connsiteX0" fmla="*/ 29228 w 957757"/>
              <a:gd name="connsiteY0" fmla="*/ 206062 h 366022"/>
              <a:gd name="connsiteX1" fmla="*/ 355044 w 957757"/>
              <a:gd name="connsiteY1" fmla="*/ 3656 h 366022"/>
              <a:gd name="connsiteX2" fmla="*/ 957757 w 957757"/>
              <a:gd name="connsiteY2" fmla="*/ 0 h 366022"/>
              <a:gd name="connsiteX3" fmla="*/ 953912 w 957757"/>
              <a:gd name="connsiteY3" fmla="*/ 311876 h 366022"/>
              <a:gd name="connsiteX4" fmla="*/ 29228 w 957757"/>
              <a:gd name="connsiteY4" fmla="*/ 206062 h 366022"/>
              <a:gd name="connsiteX0" fmla="*/ 29228 w 957757"/>
              <a:gd name="connsiteY0" fmla="*/ 206062 h 311876"/>
              <a:gd name="connsiteX1" fmla="*/ 355044 w 957757"/>
              <a:gd name="connsiteY1" fmla="*/ 3656 h 311876"/>
              <a:gd name="connsiteX2" fmla="*/ 957757 w 957757"/>
              <a:gd name="connsiteY2" fmla="*/ 0 h 311876"/>
              <a:gd name="connsiteX3" fmla="*/ 953912 w 957757"/>
              <a:gd name="connsiteY3" fmla="*/ 311876 h 311876"/>
              <a:gd name="connsiteX4" fmla="*/ 29228 w 957757"/>
              <a:gd name="connsiteY4" fmla="*/ 206062 h 311876"/>
              <a:gd name="connsiteX0" fmla="*/ 150444 w 737683"/>
              <a:gd name="connsiteY0" fmla="*/ 296214 h 320914"/>
              <a:gd name="connsiteX1" fmla="*/ 134970 w 737683"/>
              <a:gd name="connsiteY1" fmla="*/ 3656 h 320914"/>
              <a:gd name="connsiteX2" fmla="*/ 737683 w 737683"/>
              <a:gd name="connsiteY2" fmla="*/ 0 h 320914"/>
              <a:gd name="connsiteX3" fmla="*/ 733838 w 737683"/>
              <a:gd name="connsiteY3" fmla="*/ 311876 h 320914"/>
              <a:gd name="connsiteX4" fmla="*/ 150444 w 737683"/>
              <a:gd name="connsiteY4" fmla="*/ 296214 h 320914"/>
              <a:gd name="connsiteX0" fmla="*/ 150444 w 737683"/>
              <a:gd name="connsiteY0" fmla="*/ 296214 h 320914"/>
              <a:gd name="connsiteX1" fmla="*/ 134970 w 737683"/>
              <a:gd name="connsiteY1" fmla="*/ 3656 h 320914"/>
              <a:gd name="connsiteX2" fmla="*/ 737683 w 737683"/>
              <a:gd name="connsiteY2" fmla="*/ 0 h 320914"/>
              <a:gd name="connsiteX3" fmla="*/ 733838 w 737683"/>
              <a:gd name="connsiteY3" fmla="*/ 311876 h 320914"/>
              <a:gd name="connsiteX4" fmla="*/ 150444 w 737683"/>
              <a:gd name="connsiteY4" fmla="*/ 296214 h 320914"/>
              <a:gd name="connsiteX0" fmla="*/ 150444 w 737683"/>
              <a:gd name="connsiteY0" fmla="*/ 296214 h 320914"/>
              <a:gd name="connsiteX1" fmla="*/ 134970 w 737683"/>
              <a:gd name="connsiteY1" fmla="*/ 3656 h 320914"/>
              <a:gd name="connsiteX2" fmla="*/ 737683 w 737683"/>
              <a:gd name="connsiteY2" fmla="*/ 0 h 320914"/>
              <a:gd name="connsiteX3" fmla="*/ 733838 w 737683"/>
              <a:gd name="connsiteY3" fmla="*/ 311876 h 320914"/>
              <a:gd name="connsiteX4" fmla="*/ 150444 w 737683"/>
              <a:gd name="connsiteY4" fmla="*/ 296214 h 320914"/>
              <a:gd name="connsiteX0" fmla="*/ 47275 w 634514"/>
              <a:gd name="connsiteY0" fmla="*/ 296214 h 320914"/>
              <a:gd name="connsiteX1" fmla="*/ 31801 w 634514"/>
              <a:gd name="connsiteY1" fmla="*/ 3656 h 320914"/>
              <a:gd name="connsiteX2" fmla="*/ 634514 w 634514"/>
              <a:gd name="connsiteY2" fmla="*/ 0 h 320914"/>
              <a:gd name="connsiteX3" fmla="*/ 630669 w 634514"/>
              <a:gd name="connsiteY3" fmla="*/ 311876 h 320914"/>
              <a:gd name="connsiteX4" fmla="*/ 47275 w 634514"/>
              <a:gd name="connsiteY4" fmla="*/ 296214 h 320914"/>
              <a:gd name="connsiteX0" fmla="*/ 51420 w 625780"/>
              <a:gd name="connsiteY0" fmla="*/ 315533 h 335396"/>
              <a:gd name="connsiteX1" fmla="*/ 23067 w 625780"/>
              <a:gd name="connsiteY1" fmla="*/ 3656 h 335396"/>
              <a:gd name="connsiteX2" fmla="*/ 625780 w 625780"/>
              <a:gd name="connsiteY2" fmla="*/ 0 h 335396"/>
              <a:gd name="connsiteX3" fmla="*/ 621935 w 625780"/>
              <a:gd name="connsiteY3" fmla="*/ 311876 h 335396"/>
              <a:gd name="connsiteX4" fmla="*/ 51420 w 625780"/>
              <a:gd name="connsiteY4" fmla="*/ 315533 h 335396"/>
              <a:gd name="connsiteX0" fmla="*/ 28353 w 602713"/>
              <a:gd name="connsiteY0" fmla="*/ 315533 h 335396"/>
              <a:gd name="connsiteX1" fmla="*/ 0 w 602713"/>
              <a:gd name="connsiteY1" fmla="*/ 3656 h 335396"/>
              <a:gd name="connsiteX2" fmla="*/ 602713 w 602713"/>
              <a:gd name="connsiteY2" fmla="*/ 0 h 335396"/>
              <a:gd name="connsiteX3" fmla="*/ 598868 w 602713"/>
              <a:gd name="connsiteY3" fmla="*/ 311876 h 335396"/>
              <a:gd name="connsiteX4" fmla="*/ 28353 w 602713"/>
              <a:gd name="connsiteY4" fmla="*/ 315533 h 335396"/>
              <a:gd name="connsiteX0" fmla="*/ 0 w 606558"/>
              <a:gd name="connsiteY0" fmla="*/ 315533 h 335396"/>
              <a:gd name="connsiteX1" fmla="*/ 3845 w 606558"/>
              <a:gd name="connsiteY1" fmla="*/ 3656 h 335396"/>
              <a:gd name="connsiteX2" fmla="*/ 606558 w 606558"/>
              <a:gd name="connsiteY2" fmla="*/ 0 h 335396"/>
              <a:gd name="connsiteX3" fmla="*/ 602713 w 606558"/>
              <a:gd name="connsiteY3" fmla="*/ 311876 h 335396"/>
              <a:gd name="connsiteX4" fmla="*/ 0 w 606558"/>
              <a:gd name="connsiteY4" fmla="*/ 315533 h 335396"/>
              <a:gd name="connsiteX0" fmla="*/ 0 w 606558"/>
              <a:gd name="connsiteY0" fmla="*/ 315533 h 315533"/>
              <a:gd name="connsiteX1" fmla="*/ 3845 w 606558"/>
              <a:gd name="connsiteY1" fmla="*/ 3656 h 315533"/>
              <a:gd name="connsiteX2" fmla="*/ 606558 w 606558"/>
              <a:gd name="connsiteY2" fmla="*/ 0 h 315533"/>
              <a:gd name="connsiteX3" fmla="*/ 602713 w 606558"/>
              <a:gd name="connsiteY3" fmla="*/ 311876 h 315533"/>
              <a:gd name="connsiteX4" fmla="*/ 0 w 606558"/>
              <a:gd name="connsiteY4" fmla="*/ 315533 h 315533"/>
              <a:gd name="connsiteX0" fmla="*/ 15473 w 602713"/>
              <a:gd name="connsiteY0" fmla="*/ 315533 h 315533"/>
              <a:gd name="connsiteX1" fmla="*/ 0 w 602713"/>
              <a:gd name="connsiteY1" fmla="*/ 3656 h 315533"/>
              <a:gd name="connsiteX2" fmla="*/ 602713 w 602713"/>
              <a:gd name="connsiteY2" fmla="*/ 0 h 315533"/>
              <a:gd name="connsiteX3" fmla="*/ 598868 w 602713"/>
              <a:gd name="connsiteY3" fmla="*/ 311876 h 315533"/>
              <a:gd name="connsiteX4" fmla="*/ 15473 w 602713"/>
              <a:gd name="connsiteY4" fmla="*/ 315533 h 315533"/>
              <a:gd name="connsiteX0" fmla="*/ 15473 w 616048"/>
              <a:gd name="connsiteY0" fmla="*/ 311877 h 311877"/>
              <a:gd name="connsiteX1" fmla="*/ 0 w 616048"/>
              <a:gd name="connsiteY1" fmla="*/ 0 h 311877"/>
              <a:gd name="connsiteX2" fmla="*/ 616048 w 616048"/>
              <a:gd name="connsiteY2" fmla="*/ 2059 h 311877"/>
              <a:gd name="connsiteX3" fmla="*/ 598868 w 616048"/>
              <a:gd name="connsiteY3" fmla="*/ 308220 h 311877"/>
              <a:gd name="connsiteX4" fmla="*/ 15473 w 616048"/>
              <a:gd name="connsiteY4" fmla="*/ 311877 h 311877"/>
              <a:gd name="connsiteX0" fmla="*/ 4043 w 616048"/>
              <a:gd name="connsiteY0" fmla="*/ 330927 h 330927"/>
              <a:gd name="connsiteX1" fmla="*/ 0 w 616048"/>
              <a:gd name="connsiteY1" fmla="*/ 0 h 330927"/>
              <a:gd name="connsiteX2" fmla="*/ 616048 w 616048"/>
              <a:gd name="connsiteY2" fmla="*/ 2059 h 330927"/>
              <a:gd name="connsiteX3" fmla="*/ 598868 w 616048"/>
              <a:gd name="connsiteY3" fmla="*/ 308220 h 330927"/>
              <a:gd name="connsiteX4" fmla="*/ 4043 w 616048"/>
              <a:gd name="connsiteY4" fmla="*/ 330927 h 330927"/>
              <a:gd name="connsiteX0" fmla="*/ 4043 w 616048"/>
              <a:gd name="connsiteY0" fmla="*/ 330927 h 330927"/>
              <a:gd name="connsiteX1" fmla="*/ 0 w 616048"/>
              <a:gd name="connsiteY1" fmla="*/ 0 h 330927"/>
              <a:gd name="connsiteX2" fmla="*/ 616048 w 616048"/>
              <a:gd name="connsiteY2" fmla="*/ 2059 h 330927"/>
              <a:gd name="connsiteX3" fmla="*/ 598868 w 616048"/>
              <a:gd name="connsiteY3" fmla="*/ 308220 h 330927"/>
              <a:gd name="connsiteX4" fmla="*/ 4043 w 616048"/>
              <a:gd name="connsiteY4" fmla="*/ 330927 h 330927"/>
              <a:gd name="connsiteX0" fmla="*/ 4043 w 616048"/>
              <a:gd name="connsiteY0" fmla="*/ 330927 h 331919"/>
              <a:gd name="connsiteX1" fmla="*/ 0 w 616048"/>
              <a:gd name="connsiteY1" fmla="*/ 0 h 331919"/>
              <a:gd name="connsiteX2" fmla="*/ 616048 w 616048"/>
              <a:gd name="connsiteY2" fmla="*/ 2059 h 331919"/>
              <a:gd name="connsiteX3" fmla="*/ 598868 w 616048"/>
              <a:gd name="connsiteY3" fmla="*/ 308220 h 331919"/>
              <a:gd name="connsiteX4" fmla="*/ 4043 w 616048"/>
              <a:gd name="connsiteY4" fmla="*/ 330927 h 331919"/>
              <a:gd name="connsiteX0" fmla="*/ 4043 w 616048"/>
              <a:gd name="connsiteY0" fmla="*/ 330927 h 336035"/>
              <a:gd name="connsiteX1" fmla="*/ 0 w 616048"/>
              <a:gd name="connsiteY1" fmla="*/ 0 h 336035"/>
              <a:gd name="connsiteX2" fmla="*/ 616048 w 616048"/>
              <a:gd name="connsiteY2" fmla="*/ 2059 h 336035"/>
              <a:gd name="connsiteX3" fmla="*/ 614108 w 616048"/>
              <a:gd name="connsiteY3" fmla="*/ 331080 h 336035"/>
              <a:gd name="connsiteX4" fmla="*/ 4043 w 616048"/>
              <a:gd name="connsiteY4" fmla="*/ 330927 h 336035"/>
              <a:gd name="connsiteX0" fmla="*/ 4043 w 616048"/>
              <a:gd name="connsiteY0" fmla="*/ 330927 h 333136"/>
              <a:gd name="connsiteX1" fmla="*/ 0 w 616048"/>
              <a:gd name="connsiteY1" fmla="*/ 0 h 333136"/>
              <a:gd name="connsiteX2" fmla="*/ 616048 w 616048"/>
              <a:gd name="connsiteY2" fmla="*/ 2059 h 333136"/>
              <a:gd name="connsiteX3" fmla="*/ 614108 w 616048"/>
              <a:gd name="connsiteY3" fmla="*/ 331080 h 333136"/>
              <a:gd name="connsiteX4" fmla="*/ 4043 w 616048"/>
              <a:gd name="connsiteY4" fmla="*/ 330927 h 333136"/>
              <a:gd name="connsiteX0" fmla="*/ 4043 w 616048"/>
              <a:gd name="connsiteY0" fmla="*/ 330927 h 340605"/>
              <a:gd name="connsiteX1" fmla="*/ 0 w 616048"/>
              <a:gd name="connsiteY1" fmla="*/ 0 h 340605"/>
              <a:gd name="connsiteX2" fmla="*/ 616048 w 616048"/>
              <a:gd name="connsiteY2" fmla="*/ 2059 h 340605"/>
              <a:gd name="connsiteX3" fmla="*/ 614108 w 616048"/>
              <a:gd name="connsiteY3" fmla="*/ 340605 h 340605"/>
              <a:gd name="connsiteX4" fmla="*/ 4043 w 616048"/>
              <a:gd name="connsiteY4" fmla="*/ 330927 h 340605"/>
              <a:gd name="connsiteX0" fmla="*/ 4043 w 616048"/>
              <a:gd name="connsiteY0" fmla="*/ 340452 h 340605"/>
              <a:gd name="connsiteX1" fmla="*/ 0 w 616048"/>
              <a:gd name="connsiteY1" fmla="*/ 0 h 340605"/>
              <a:gd name="connsiteX2" fmla="*/ 616048 w 616048"/>
              <a:gd name="connsiteY2" fmla="*/ 2059 h 340605"/>
              <a:gd name="connsiteX3" fmla="*/ 614108 w 616048"/>
              <a:gd name="connsiteY3" fmla="*/ 340605 h 340605"/>
              <a:gd name="connsiteX4" fmla="*/ 4043 w 616048"/>
              <a:gd name="connsiteY4" fmla="*/ 340452 h 340605"/>
              <a:gd name="connsiteX0" fmla="*/ 4043 w 616048"/>
              <a:gd name="connsiteY0" fmla="*/ 340452 h 340605"/>
              <a:gd name="connsiteX1" fmla="*/ 0 w 616048"/>
              <a:gd name="connsiteY1" fmla="*/ 0 h 340605"/>
              <a:gd name="connsiteX2" fmla="*/ 616048 w 616048"/>
              <a:gd name="connsiteY2" fmla="*/ 2059 h 340605"/>
              <a:gd name="connsiteX3" fmla="*/ 614108 w 616048"/>
              <a:gd name="connsiteY3" fmla="*/ 340605 h 340605"/>
              <a:gd name="connsiteX4" fmla="*/ 4043 w 616048"/>
              <a:gd name="connsiteY4" fmla="*/ 340452 h 340605"/>
              <a:gd name="connsiteX0" fmla="*/ 4043 w 616048"/>
              <a:gd name="connsiteY0" fmla="*/ 340452 h 340605"/>
              <a:gd name="connsiteX1" fmla="*/ 0 w 616048"/>
              <a:gd name="connsiteY1" fmla="*/ 0 h 340605"/>
              <a:gd name="connsiteX2" fmla="*/ 616048 w 616048"/>
              <a:gd name="connsiteY2" fmla="*/ 2059 h 340605"/>
              <a:gd name="connsiteX3" fmla="*/ 614108 w 616048"/>
              <a:gd name="connsiteY3" fmla="*/ 340605 h 340605"/>
              <a:gd name="connsiteX4" fmla="*/ 4043 w 616048"/>
              <a:gd name="connsiteY4" fmla="*/ 340452 h 340605"/>
              <a:gd name="connsiteX0" fmla="*/ 4043 w 616048"/>
              <a:gd name="connsiteY0" fmla="*/ 340452 h 340605"/>
              <a:gd name="connsiteX1" fmla="*/ 0 w 616048"/>
              <a:gd name="connsiteY1" fmla="*/ 0 h 340605"/>
              <a:gd name="connsiteX2" fmla="*/ 616048 w 616048"/>
              <a:gd name="connsiteY2" fmla="*/ 2059 h 340605"/>
              <a:gd name="connsiteX3" fmla="*/ 614108 w 616048"/>
              <a:gd name="connsiteY3" fmla="*/ 340605 h 340605"/>
              <a:gd name="connsiteX4" fmla="*/ 4043 w 616048"/>
              <a:gd name="connsiteY4" fmla="*/ 340452 h 340605"/>
              <a:gd name="connsiteX0" fmla="*/ 4043 w 616048"/>
              <a:gd name="connsiteY0" fmla="*/ 340452 h 340605"/>
              <a:gd name="connsiteX1" fmla="*/ 0 w 616048"/>
              <a:gd name="connsiteY1" fmla="*/ 0 h 340605"/>
              <a:gd name="connsiteX2" fmla="*/ 616048 w 616048"/>
              <a:gd name="connsiteY2" fmla="*/ 2059 h 340605"/>
              <a:gd name="connsiteX3" fmla="*/ 614108 w 616048"/>
              <a:gd name="connsiteY3" fmla="*/ 340605 h 340605"/>
              <a:gd name="connsiteX4" fmla="*/ 4043 w 616048"/>
              <a:gd name="connsiteY4" fmla="*/ 340452 h 340605"/>
              <a:gd name="connsiteX0" fmla="*/ 4043 w 616048"/>
              <a:gd name="connsiteY0" fmla="*/ 340452 h 340605"/>
              <a:gd name="connsiteX1" fmla="*/ 0 w 616048"/>
              <a:gd name="connsiteY1" fmla="*/ 0 h 340605"/>
              <a:gd name="connsiteX2" fmla="*/ 616048 w 616048"/>
              <a:gd name="connsiteY2" fmla="*/ 2059 h 340605"/>
              <a:gd name="connsiteX3" fmla="*/ 614108 w 616048"/>
              <a:gd name="connsiteY3" fmla="*/ 340605 h 340605"/>
              <a:gd name="connsiteX4" fmla="*/ 4043 w 616048"/>
              <a:gd name="connsiteY4" fmla="*/ 340452 h 340605"/>
              <a:gd name="connsiteX0" fmla="*/ 2138 w 616048"/>
              <a:gd name="connsiteY0" fmla="*/ 338547 h 340605"/>
              <a:gd name="connsiteX1" fmla="*/ 0 w 616048"/>
              <a:gd name="connsiteY1" fmla="*/ 0 h 340605"/>
              <a:gd name="connsiteX2" fmla="*/ 616048 w 616048"/>
              <a:gd name="connsiteY2" fmla="*/ 2059 h 340605"/>
              <a:gd name="connsiteX3" fmla="*/ 614108 w 616048"/>
              <a:gd name="connsiteY3" fmla="*/ 340605 h 340605"/>
              <a:gd name="connsiteX4" fmla="*/ 2138 w 616048"/>
              <a:gd name="connsiteY4" fmla="*/ 338547 h 340605"/>
              <a:gd name="connsiteX0" fmla="*/ 2138 w 616048"/>
              <a:gd name="connsiteY0" fmla="*/ 338547 h 340605"/>
              <a:gd name="connsiteX1" fmla="*/ 0 w 616048"/>
              <a:gd name="connsiteY1" fmla="*/ 0 h 340605"/>
              <a:gd name="connsiteX2" fmla="*/ 616048 w 616048"/>
              <a:gd name="connsiteY2" fmla="*/ 2059 h 340605"/>
              <a:gd name="connsiteX3" fmla="*/ 614108 w 616048"/>
              <a:gd name="connsiteY3" fmla="*/ 340605 h 340605"/>
              <a:gd name="connsiteX4" fmla="*/ 2138 w 616048"/>
              <a:gd name="connsiteY4" fmla="*/ 338547 h 340605"/>
              <a:gd name="connsiteX0" fmla="*/ 2138 w 616876"/>
              <a:gd name="connsiteY0" fmla="*/ 338547 h 338547"/>
              <a:gd name="connsiteX1" fmla="*/ 0 w 616876"/>
              <a:gd name="connsiteY1" fmla="*/ 0 h 338547"/>
              <a:gd name="connsiteX2" fmla="*/ 616048 w 616876"/>
              <a:gd name="connsiteY2" fmla="*/ 2059 h 338547"/>
              <a:gd name="connsiteX3" fmla="*/ 616013 w 616876"/>
              <a:gd name="connsiteY3" fmla="*/ 336795 h 338547"/>
              <a:gd name="connsiteX4" fmla="*/ 2138 w 616876"/>
              <a:gd name="connsiteY4" fmla="*/ 338547 h 338547"/>
              <a:gd name="connsiteX0" fmla="*/ 2138 w 616876"/>
              <a:gd name="connsiteY0" fmla="*/ 338547 h 344415"/>
              <a:gd name="connsiteX1" fmla="*/ 0 w 616876"/>
              <a:gd name="connsiteY1" fmla="*/ 0 h 344415"/>
              <a:gd name="connsiteX2" fmla="*/ 616048 w 616876"/>
              <a:gd name="connsiteY2" fmla="*/ 2059 h 344415"/>
              <a:gd name="connsiteX3" fmla="*/ 616013 w 616876"/>
              <a:gd name="connsiteY3" fmla="*/ 344415 h 344415"/>
              <a:gd name="connsiteX4" fmla="*/ 2138 w 616876"/>
              <a:gd name="connsiteY4" fmla="*/ 338547 h 344415"/>
              <a:gd name="connsiteX0" fmla="*/ 2138 w 616876"/>
              <a:gd name="connsiteY0" fmla="*/ 338547 h 338547"/>
              <a:gd name="connsiteX1" fmla="*/ 0 w 616876"/>
              <a:gd name="connsiteY1" fmla="*/ 0 h 338547"/>
              <a:gd name="connsiteX2" fmla="*/ 616048 w 616876"/>
              <a:gd name="connsiteY2" fmla="*/ 2059 h 338547"/>
              <a:gd name="connsiteX3" fmla="*/ 616013 w 616876"/>
              <a:gd name="connsiteY3" fmla="*/ 334890 h 338547"/>
              <a:gd name="connsiteX4" fmla="*/ 2138 w 616876"/>
              <a:gd name="connsiteY4" fmla="*/ 338547 h 338547"/>
              <a:gd name="connsiteX0" fmla="*/ 2138 w 616876"/>
              <a:gd name="connsiteY0" fmla="*/ 338547 h 342510"/>
              <a:gd name="connsiteX1" fmla="*/ 0 w 616876"/>
              <a:gd name="connsiteY1" fmla="*/ 0 h 342510"/>
              <a:gd name="connsiteX2" fmla="*/ 616048 w 616876"/>
              <a:gd name="connsiteY2" fmla="*/ 2059 h 342510"/>
              <a:gd name="connsiteX3" fmla="*/ 616013 w 616876"/>
              <a:gd name="connsiteY3" fmla="*/ 342510 h 342510"/>
              <a:gd name="connsiteX4" fmla="*/ 2138 w 616876"/>
              <a:gd name="connsiteY4" fmla="*/ 338547 h 342510"/>
              <a:gd name="connsiteX0" fmla="*/ 2138 w 616876"/>
              <a:gd name="connsiteY0" fmla="*/ 338547 h 342510"/>
              <a:gd name="connsiteX1" fmla="*/ 0 w 616876"/>
              <a:gd name="connsiteY1" fmla="*/ 0 h 342510"/>
              <a:gd name="connsiteX2" fmla="*/ 616048 w 616876"/>
              <a:gd name="connsiteY2" fmla="*/ 2059 h 342510"/>
              <a:gd name="connsiteX3" fmla="*/ 616013 w 616876"/>
              <a:gd name="connsiteY3" fmla="*/ 342510 h 342510"/>
              <a:gd name="connsiteX4" fmla="*/ 2138 w 616876"/>
              <a:gd name="connsiteY4" fmla="*/ 338547 h 342510"/>
              <a:gd name="connsiteX0" fmla="*/ 2138 w 616876"/>
              <a:gd name="connsiteY0" fmla="*/ 338547 h 342510"/>
              <a:gd name="connsiteX1" fmla="*/ 0 w 616876"/>
              <a:gd name="connsiteY1" fmla="*/ 0 h 342510"/>
              <a:gd name="connsiteX2" fmla="*/ 616048 w 616876"/>
              <a:gd name="connsiteY2" fmla="*/ 154 h 342510"/>
              <a:gd name="connsiteX3" fmla="*/ 616013 w 616876"/>
              <a:gd name="connsiteY3" fmla="*/ 342510 h 342510"/>
              <a:gd name="connsiteX4" fmla="*/ 2138 w 616876"/>
              <a:gd name="connsiteY4" fmla="*/ 338547 h 342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6876" h="342510">
                <a:moveTo>
                  <a:pt x="2138" y="338547"/>
                </a:moveTo>
                <a:cubicBezTo>
                  <a:pt x="3453" y="176338"/>
                  <a:pt x="118" y="174133"/>
                  <a:pt x="0" y="0"/>
                </a:cubicBezTo>
                <a:lnTo>
                  <a:pt x="616048" y="154"/>
                </a:lnTo>
                <a:cubicBezTo>
                  <a:pt x="616048" y="111940"/>
                  <a:pt x="617935" y="186572"/>
                  <a:pt x="616013" y="342510"/>
                </a:cubicBezTo>
                <a:lnTo>
                  <a:pt x="2138" y="338547"/>
                </a:lnTo>
                <a:close/>
              </a:path>
            </a:pathLst>
          </a:custGeom>
          <a:ln w="19050" cmpd="sng">
            <a:noFill/>
          </a:ln>
        </p:spPr>
        <p:txBody>
          <a:bodyPr vert="horz" lIns="9144" tIns="9144" rIns="9144" bIns="9144" rtlCol="0" anchor="ctr" anchorCtr="0">
            <a:normAutofit/>
          </a:bodyPr>
          <a:lstStyle>
            <a:lvl1pPr algn="r">
              <a:defRPr sz="1000">
                <a:solidFill>
                  <a:schemeClr val="tx1"/>
                </a:solidFill>
                <a:latin typeface="Arial" panose="020B0604020202020204" pitchFamily="34" charset="0"/>
                <a:cs typeface="Arial" panose="020B0604020202020204" pitchFamily="34" charset="0"/>
              </a:defRPr>
            </a:lvl1pPr>
          </a:lstStyle>
          <a:p>
            <a:fld id="{50B1B3AD-80CD-4C4C-B9E6-D3174EA9BC3B}" type="slidenum">
              <a:rPr lang="de-DE" smtClean="0"/>
              <a:pPr/>
              <a:t>‹Nr.›</a:t>
            </a:fld>
            <a:endParaRPr lang="de-DE" dirty="0"/>
          </a:p>
        </p:txBody>
      </p:sp>
    </p:spTree>
    <p:extLst>
      <p:ext uri="{BB962C8B-B14F-4D97-AF65-F5344CB8AC3E}">
        <p14:creationId xmlns:p14="http://schemas.microsoft.com/office/powerpoint/2010/main" val="12606278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Zwei Inhalte">
    <p:spTree>
      <p:nvGrpSpPr>
        <p:cNvPr id="1" name=""/>
        <p:cNvGrpSpPr/>
        <p:nvPr/>
      </p:nvGrpSpPr>
      <p:grpSpPr>
        <a:xfrm>
          <a:off x="0" y="0"/>
          <a:ext cx="0" cy="0"/>
          <a:chOff x="0" y="0"/>
          <a:chExt cx="0" cy="0"/>
        </a:xfrm>
      </p:grpSpPr>
      <p:sp>
        <p:nvSpPr>
          <p:cNvPr id="3" name="Inhaltsplatzhalter 2"/>
          <p:cNvSpPr>
            <a:spLocks noGrp="1"/>
          </p:cNvSpPr>
          <p:nvPr>
            <p:ph sz="half" idx="1"/>
          </p:nvPr>
        </p:nvSpPr>
        <p:spPr>
          <a:xfrm>
            <a:off x="251520" y="2067694"/>
            <a:ext cx="4244280" cy="2448272"/>
          </a:xfrm>
          <a:prstGeom prst="rect">
            <a:avLst/>
          </a:prstGeom>
        </p:spPr>
        <p:txBody>
          <a:bodyPr>
            <a:noAutofit/>
          </a:bodyPr>
          <a:lstStyle>
            <a:lvl1pPr>
              <a:defRPr sz="28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de-DE" smtClean="0"/>
              <a:t>Textmasterformat bearbeiten</a:t>
            </a:r>
          </a:p>
          <a:p>
            <a:pPr lvl="1"/>
            <a:r>
              <a:rPr lang="de-DE" smtClean="0"/>
              <a:t>Zweite Ebene</a:t>
            </a:r>
          </a:p>
          <a:p>
            <a:pPr lvl="2"/>
            <a:r>
              <a:rPr lang="de-DE" smtClean="0"/>
              <a:t>Dritte Ebene</a:t>
            </a:r>
          </a:p>
          <a:p>
            <a:pPr lvl="3"/>
            <a:r>
              <a:rPr lang="de-DE" smtClean="0"/>
              <a:t>Vierte Ebene</a:t>
            </a:r>
          </a:p>
          <a:p>
            <a:pPr lvl="4"/>
            <a:r>
              <a:rPr lang="de-DE" smtClean="0"/>
              <a:t>Fünfte Ebene</a:t>
            </a:r>
            <a:endParaRPr lang="de-DE"/>
          </a:p>
        </p:txBody>
      </p:sp>
      <p:sp>
        <p:nvSpPr>
          <p:cNvPr id="4" name="Inhaltsplatzhalter 3"/>
          <p:cNvSpPr>
            <a:spLocks noGrp="1"/>
          </p:cNvSpPr>
          <p:nvPr>
            <p:ph sz="half" idx="2"/>
          </p:nvPr>
        </p:nvSpPr>
        <p:spPr>
          <a:xfrm>
            <a:off x="4648200" y="2067694"/>
            <a:ext cx="4244280" cy="2448272"/>
          </a:xfrm>
          <a:prstGeom prst="rect">
            <a:avLst/>
          </a:prstGeom>
        </p:spPr>
        <p:txBody>
          <a:bodyPr>
            <a:noAutofit/>
          </a:bodyPr>
          <a:lstStyle>
            <a:lvl1pPr>
              <a:defRPr sz="2800">
                <a:latin typeface="Arial" panose="020B0604020202020204" pitchFamily="34" charset="0"/>
                <a:cs typeface="Arial" panose="020B0604020202020204" pitchFamily="34" charset="0"/>
              </a:defRPr>
            </a:lvl1pPr>
            <a:lvl2pPr>
              <a:defRPr sz="2400">
                <a:latin typeface="Arial" panose="020B0604020202020204" pitchFamily="34" charset="0"/>
                <a:cs typeface="Arial" panose="020B0604020202020204" pitchFamily="34" charset="0"/>
              </a:defRPr>
            </a:lvl2pPr>
            <a:lvl3pPr>
              <a:defRPr sz="2000">
                <a:latin typeface="Arial" panose="020B0604020202020204" pitchFamily="34" charset="0"/>
                <a:cs typeface="Arial" panose="020B0604020202020204" pitchFamily="34" charset="0"/>
              </a:defRPr>
            </a:lvl3pPr>
            <a:lvl4pPr>
              <a:defRPr sz="1800">
                <a:latin typeface="Arial" panose="020B0604020202020204" pitchFamily="34" charset="0"/>
                <a:cs typeface="Arial" panose="020B0604020202020204" pitchFamily="34" charset="0"/>
              </a:defRPr>
            </a:lvl4pPr>
            <a:lvl5pPr>
              <a:defRPr sz="1800">
                <a:latin typeface="Arial" panose="020B0604020202020204" pitchFamily="34" charset="0"/>
                <a:cs typeface="Arial" panose="020B0604020202020204" pitchFamily="34" charset="0"/>
              </a:defRPr>
            </a:lvl5pPr>
            <a:lvl6pPr>
              <a:defRPr sz="1800"/>
            </a:lvl6pPr>
            <a:lvl7pPr>
              <a:defRPr sz="1800"/>
            </a:lvl7pPr>
            <a:lvl8pPr>
              <a:defRPr sz="1800"/>
            </a:lvl8pPr>
            <a:lvl9pPr>
              <a:defRPr sz="1800"/>
            </a:lvl9p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de-DE" dirty="0"/>
          </a:p>
        </p:txBody>
      </p:sp>
      <p:sp>
        <p:nvSpPr>
          <p:cNvPr id="15" name="Title Placeholder 1"/>
          <p:cNvSpPr>
            <a:spLocks noGrp="1"/>
          </p:cNvSpPr>
          <p:nvPr>
            <p:ph type="title"/>
          </p:nvPr>
        </p:nvSpPr>
        <p:spPr>
          <a:xfrm>
            <a:off x="232488" y="843558"/>
            <a:ext cx="8659992" cy="720080"/>
          </a:xfrm>
          <a:prstGeom prst="rect">
            <a:avLst/>
          </a:prstGeom>
        </p:spPr>
        <p:txBody>
          <a:bodyPr vert="horz" lIns="91440" tIns="45720" rIns="91440" bIns="45720" rtlCol="0" anchor="ctr">
            <a:noAutofit/>
          </a:bodyPr>
          <a:lstStyle>
            <a:lvl1pPr>
              <a:defRPr>
                <a:latin typeface="Arial" panose="020B0604020202020204" pitchFamily="34" charset="0"/>
                <a:cs typeface="Arial" panose="020B0604020202020204" pitchFamily="34" charset="0"/>
              </a:defRPr>
            </a:lvl1pPr>
          </a:lstStyle>
          <a:p>
            <a:endParaRPr lang="en-US" dirty="0"/>
          </a:p>
        </p:txBody>
      </p:sp>
      <p:sp>
        <p:nvSpPr>
          <p:cNvPr id="8" name="Textplatzhalter 2"/>
          <p:cNvSpPr>
            <a:spLocks noGrp="1"/>
          </p:cNvSpPr>
          <p:nvPr>
            <p:ph type="body" idx="11"/>
          </p:nvPr>
        </p:nvSpPr>
        <p:spPr>
          <a:xfrm>
            <a:off x="251520" y="1707654"/>
            <a:ext cx="4248472" cy="335806"/>
          </a:xfrm>
          <a:prstGeom prst="rect">
            <a:avLst/>
          </a:prstGeom>
        </p:spPr>
        <p:txBody>
          <a:bodyPr anchor="b">
            <a:noAutofit/>
          </a:bodyPr>
          <a:lstStyle>
            <a:lvl1pPr marL="0" indent="0">
              <a:buNone/>
              <a:defRPr sz="1200" b="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 bearbeiten</a:t>
            </a:r>
          </a:p>
        </p:txBody>
      </p:sp>
      <p:sp>
        <p:nvSpPr>
          <p:cNvPr id="9" name="Textplatzhalter 2"/>
          <p:cNvSpPr>
            <a:spLocks noGrp="1"/>
          </p:cNvSpPr>
          <p:nvPr>
            <p:ph type="body" idx="12"/>
          </p:nvPr>
        </p:nvSpPr>
        <p:spPr>
          <a:xfrm>
            <a:off x="4644008" y="1707654"/>
            <a:ext cx="4248472" cy="335806"/>
          </a:xfrm>
          <a:prstGeom prst="rect">
            <a:avLst/>
          </a:prstGeom>
        </p:spPr>
        <p:txBody>
          <a:bodyPr anchor="b">
            <a:noAutofit/>
          </a:bodyPr>
          <a:lstStyle>
            <a:lvl1pPr marL="0" indent="0">
              <a:buNone/>
              <a:defRPr sz="1200" b="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dirty="0" smtClean="0"/>
              <a:t>Textmasterformat bearbeiten</a:t>
            </a:r>
          </a:p>
        </p:txBody>
      </p:sp>
      <p:pic>
        <p:nvPicPr>
          <p:cNvPr id="10" name="Grafik 7" descr="Grafik 7">
            <a:extLst>
              <a:ext uri="{FF2B5EF4-FFF2-40B4-BE49-F238E27FC236}">
                <a16:creationId xmlns:a16="http://schemas.microsoft.com/office/drawing/2014/main" id="{0E273F16-45C5-F384-26B9-83670EC4CB5B}"/>
              </a:ext>
            </a:extLst>
          </p:cNvPr>
          <p:cNvPicPr>
            <a:picLocks noChangeAspect="1"/>
          </p:cNvPicPr>
          <p:nvPr userDrawn="1"/>
        </p:nvPicPr>
        <p:blipFill>
          <a:blip r:embed="rId2"/>
          <a:stretch>
            <a:fillRect/>
          </a:stretch>
        </p:blipFill>
        <p:spPr>
          <a:xfrm>
            <a:off x="7858214" y="4731990"/>
            <a:ext cx="1034266" cy="356644"/>
          </a:xfrm>
          <a:prstGeom prst="rect">
            <a:avLst/>
          </a:prstGeom>
          <a:ln w="12700">
            <a:miter lim="400000"/>
          </a:ln>
        </p:spPr>
      </p:pic>
      <p:sp>
        <p:nvSpPr>
          <p:cNvPr id="18" name="Date Placeholder 3"/>
          <p:cNvSpPr>
            <a:spLocks noGrp="1"/>
          </p:cNvSpPr>
          <p:nvPr>
            <p:ph type="dt" sz="half" idx="13"/>
          </p:nvPr>
        </p:nvSpPr>
        <p:spPr>
          <a:xfrm>
            <a:off x="232489" y="4731990"/>
            <a:ext cx="842081" cy="216172"/>
          </a:xfrm>
          <a:prstGeom prst="rect">
            <a:avLst/>
          </a:prstGeom>
        </p:spPr>
        <p:txBody>
          <a:bodyPr vert="horz" lIns="91440" tIns="45720" rIns="91440" bIns="45720" rtlCol="0" anchor="ctr"/>
          <a:lstStyle>
            <a:lvl1pPr algn="l">
              <a:defRPr sz="1000">
                <a:solidFill>
                  <a:schemeClr val="tx1"/>
                </a:solidFill>
                <a:latin typeface="Arial" panose="020B0604020202020204" pitchFamily="34" charset="0"/>
                <a:cs typeface="Arial" panose="020B0604020202020204" pitchFamily="34" charset="0"/>
              </a:defRPr>
            </a:lvl1pPr>
          </a:lstStyle>
          <a:p>
            <a:fld id="{34E68344-37E5-4C26-853C-BAF5544D75A0}" type="datetime1">
              <a:rPr lang="de-DE" smtClean="0"/>
              <a:t>02.04.2024</a:t>
            </a:fld>
            <a:endParaRPr lang="de-DE" dirty="0"/>
          </a:p>
        </p:txBody>
      </p:sp>
      <p:sp>
        <p:nvSpPr>
          <p:cNvPr id="19" name="Footer Placeholder 4"/>
          <p:cNvSpPr>
            <a:spLocks noGrp="1"/>
          </p:cNvSpPr>
          <p:nvPr>
            <p:ph type="ftr" sz="quarter" idx="3"/>
          </p:nvPr>
        </p:nvSpPr>
        <p:spPr>
          <a:xfrm>
            <a:off x="1152541" y="4731990"/>
            <a:ext cx="5904656" cy="216172"/>
          </a:xfrm>
          <a:prstGeom prst="rect">
            <a:avLst/>
          </a:prstGeom>
        </p:spPr>
        <p:txBody>
          <a:bodyPr vert="horz" lIns="91440" tIns="45720" rIns="91440" bIns="45720" rtlCol="0" anchor="ctr" anchorCtr="0"/>
          <a:lstStyle>
            <a:lvl1pPr algn="l">
              <a:defRPr sz="1000" cap="none" spc="0" baseline="0">
                <a:solidFill>
                  <a:schemeClr val="tx1"/>
                </a:solidFill>
                <a:latin typeface="Arial" panose="020B0604020202020204" pitchFamily="34" charset="0"/>
                <a:cs typeface="Arial" panose="020B0604020202020204" pitchFamily="34" charset="0"/>
              </a:defRPr>
            </a:lvl1pPr>
          </a:lstStyle>
          <a:p>
            <a:r>
              <a:rPr lang="de-DE" dirty="0" smtClean="0"/>
              <a:t>Vorlesungstitel | Dozierender</a:t>
            </a:r>
            <a:endParaRPr lang="de-DE" dirty="0"/>
          </a:p>
        </p:txBody>
      </p:sp>
      <p:sp>
        <p:nvSpPr>
          <p:cNvPr id="20" name="Slide Number Placeholder 5"/>
          <p:cNvSpPr>
            <a:spLocks noGrp="1"/>
          </p:cNvSpPr>
          <p:nvPr>
            <p:ph type="sldNum" sz="quarter" idx="4"/>
          </p:nvPr>
        </p:nvSpPr>
        <p:spPr>
          <a:xfrm>
            <a:off x="7164288" y="4731990"/>
            <a:ext cx="616876" cy="215509"/>
          </a:xfrm>
          <a:custGeom>
            <a:avLst/>
            <a:gdLst>
              <a:gd name="connsiteX0" fmla="*/ 0 w 934968"/>
              <a:gd name="connsiteY0" fmla="*/ 202406 h 404812"/>
              <a:gd name="connsiteX1" fmla="*/ 467484 w 934968"/>
              <a:gd name="connsiteY1" fmla="*/ 0 h 404812"/>
              <a:gd name="connsiteX2" fmla="*/ 934968 w 934968"/>
              <a:gd name="connsiteY2" fmla="*/ 202406 h 404812"/>
              <a:gd name="connsiteX3" fmla="*/ 467484 w 934968"/>
              <a:gd name="connsiteY3" fmla="*/ 404812 h 404812"/>
              <a:gd name="connsiteX4" fmla="*/ 0 w 934968"/>
              <a:gd name="connsiteY4" fmla="*/ 202406 h 404812"/>
              <a:gd name="connsiteX0" fmla="*/ 0 w 934968"/>
              <a:gd name="connsiteY0" fmla="*/ 202406 h 404812"/>
              <a:gd name="connsiteX1" fmla="*/ 467484 w 934968"/>
              <a:gd name="connsiteY1" fmla="*/ 0 h 404812"/>
              <a:gd name="connsiteX2" fmla="*/ 934968 w 934968"/>
              <a:gd name="connsiteY2" fmla="*/ 202406 h 404812"/>
              <a:gd name="connsiteX3" fmla="*/ 467484 w 934968"/>
              <a:gd name="connsiteY3" fmla="*/ 404812 h 404812"/>
              <a:gd name="connsiteX4" fmla="*/ 0 w 934968"/>
              <a:gd name="connsiteY4" fmla="*/ 202406 h 404812"/>
              <a:gd name="connsiteX0" fmla="*/ 0 w 928529"/>
              <a:gd name="connsiteY0" fmla="*/ 254814 h 463010"/>
              <a:gd name="connsiteX1" fmla="*/ 467484 w 928529"/>
              <a:gd name="connsiteY1" fmla="*/ 52408 h 463010"/>
              <a:gd name="connsiteX2" fmla="*/ 928529 w 928529"/>
              <a:gd name="connsiteY2" fmla="*/ 48752 h 463010"/>
              <a:gd name="connsiteX3" fmla="*/ 467484 w 928529"/>
              <a:gd name="connsiteY3" fmla="*/ 457220 h 463010"/>
              <a:gd name="connsiteX4" fmla="*/ 0 w 928529"/>
              <a:gd name="connsiteY4" fmla="*/ 254814 h 463010"/>
              <a:gd name="connsiteX0" fmla="*/ 0 w 928529"/>
              <a:gd name="connsiteY0" fmla="*/ 254814 h 463010"/>
              <a:gd name="connsiteX1" fmla="*/ 467484 w 928529"/>
              <a:gd name="connsiteY1" fmla="*/ 52408 h 463010"/>
              <a:gd name="connsiteX2" fmla="*/ 928529 w 928529"/>
              <a:gd name="connsiteY2" fmla="*/ 48752 h 463010"/>
              <a:gd name="connsiteX3" fmla="*/ 467484 w 928529"/>
              <a:gd name="connsiteY3" fmla="*/ 457220 h 463010"/>
              <a:gd name="connsiteX4" fmla="*/ 0 w 928529"/>
              <a:gd name="connsiteY4" fmla="*/ 254814 h 463010"/>
              <a:gd name="connsiteX0" fmla="*/ 0 w 928529"/>
              <a:gd name="connsiteY0" fmla="*/ 206062 h 414258"/>
              <a:gd name="connsiteX1" fmla="*/ 467484 w 928529"/>
              <a:gd name="connsiteY1" fmla="*/ 3656 h 414258"/>
              <a:gd name="connsiteX2" fmla="*/ 928529 w 928529"/>
              <a:gd name="connsiteY2" fmla="*/ 0 h 414258"/>
              <a:gd name="connsiteX3" fmla="*/ 467484 w 928529"/>
              <a:gd name="connsiteY3" fmla="*/ 408468 h 414258"/>
              <a:gd name="connsiteX4" fmla="*/ 0 w 928529"/>
              <a:gd name="connsiteY4" fmla="*/ 206062 h 414258"/>
              <a:gd name="connsiteX0" fmla="*/ 0 w 928529"/>
              <a:gd name="connsiteY0" fmla="*/ 254814 h 463010"/>
              <a:gd name="connsiteX1" fmla="*/ 467484 w 928529"/>
              <a:gd name="connsiteY1" fmla="*/ 52408 h 463010"/>
              <a:gd name="connsiteX2" fmla="*/ 928529 w 928529"/>
              <a:gd name="connsiteY2" fmla="*/ 48752 h 463010"/>
              <a:gd name="connsiteX3" fmla="*/ 467484 w 928529"/>
              <a:gd name="connsiteY3" fmla="*/ 457220 h 463010"/>
              <a:gd name="connsiteX4" fmla="*/ 0 w 928529"/>
              <a:gd name="connsiteY4" fmla="*/ 254814 h 463010"/>
              <a:gd name="connsiteX0" fmla="*/ 0 w 928529"/>
              <a:gd name="connsiteY0" fmla="*/ 254814 h 463010"/>
              <a:gd name="connsiteX1" fmla="*/ 467484 w 928529"/>
              <a:gd name="connsiteY1" fmla="*/ 52408 h 463010"/>
              <a:gd name="connsiteX2" fmla="*/ 928529 w 928529"/>
              <a:gd name="connsiteY2" fmla="*/ 48752 h 463010"/>
              <a:gd name="connsiteX3" fmla="*/ 467484 w 928529"/>
              <a:gd name="connsiteY3" fmla="*/ 457220 h 463010"/>
              <a:gd name="connsiteX4" fmla="*/ 0 w 928529"/>
              <a:gd name="connsiteY4" fmla="*/ 254814 h 463010"/>
              <a:gd name="connsiteX0" fmla="*/ 0 w 928529"/>
              <a:gd name="connsiteY0" fmla="*/ 254814 h 463010"/>
              <a:gd name="connsiteX1" fmla="*/ 467484 w 928529"/>
              <a:gd name="connsiteY1" fmla="*/ 52408 h 463010"/>
              <a:gd name="connsiteX2" fmla="*/ 928529 w 928529"/>
              <a:gd name="connsiteY2" fmla="*/ 48752 h 463010"/>
              <a:gd name="connsiteX3" fmla="*/ 467484 w 928529"/>
              <a:gd name="connsiteY3" fmla="*/ 457220 h 463010"/>
              <a:gd name="connsiteX4" fmla="*/ 0 w 928529"/>
              <a:gd name="connsiteY4" fmla="*/ 254814 h 463010"/>
              <a:gd name="connsiteX0" fmla="*/ 0 w 928529"/>
              <a:gd name="connsiteY0" fmla="*/ 206062 h 414258"/>
              <a:gd name="connsiteX1" fmla="*/ 467484 w 928529"/>
              <a:gd name="connsiteY1" fmla="*/ 3656 h 414258"/>
              <a:gd name="connsiteX2" fmla="*/ 928529 w 928529"/>
              <a:gd name="connsiteY2" fmla="*/ 0 h 414258"/>
              <a:gd name="connsiteX3" fmla="*/ 467484 w 928529"/>
              <a:gd name="connsiteY3" fmla="*/ 408468 h 414258"/>
              <a:gd name="connsiteX4" fmla="*/ 0 w 928529"/>
              <a:gd name="connsiteY4" fmla="*/ 206062 h 414258"/>
              <a:gd name="connsiteX0" fmla="*/ 3585 w 932114"/>
              <a:gd name="connsiteY0" fmla="*/ 206062 h 413015"/>
              <a:gd name="connsiteX1" fmla="*/ 329401 w 932114"/>
              <a:gd name="connsiteY1" fmla="*/ 3656 h 413015"/>
              <a:gd name="connsiteX2" fmla="*/ 932114 w 932114"/>
              <a:gd name="connsiteY2" fmla="*/ 0 h 413015"/>
              <a:gd name="connsiteX3" fmla="*/ 471069 w 932114"/>
              <a:gd name="connsiteY3" fmla="*/ 408468 h 413015"/>
              <a:gd name="connsiteX4" fmla="*/ 3585 w 932114"/>
              <a:gd name="connsiteY4" fmla="*/ 206062 h 413015"/>
              <a:gd name="connsiteX0" fmla="*/ 29228 w 1023703"/>
              <a:gd name="connsiteY0" fmla="*/ 206062 h 319569"/>
              <a:gd name="connsiteX1" fmla="*/ 355044 w 1023703"/>
              <a:gd name="connsiteY1" fmla="*/ 3656 h 319569"/>
              <a:gd name="connsiteX2" fmla="*/ 957757 w 1023703"/>
              <a:gd name="connsiteY2" fmla="*/ 0 h 319569"/>
              <a:gd name="connsiteX3" fmla="*/ 953912 w 1023703"/>
              <a:gd name="connsiteY3" fmla="*/ 311876 h 319569"/>
              <a:gd name="connsiteX4" fmla="*/ 29228 w 1023703"/>
              <a:gd name="connsiteY4" fmla="*/ 206062 h 319569"/>
              <a:gd name="connsiteX0" fmla="*/ 29228 w 957757"/>
              <a:gd name="connsiteY0" fmla="*/ 206062 h 366022"/>
              <a:gd name="connsiteX1" fmla="*/ 355044 w 957757"/>
              <a:gd name="connsiteY1" fmla="*/ 3656 h 366022"/>
              <a:gd name="connsiteX2" fmla="*/ 957757 w 957757"/>
              <a:gd name="connsiteY2" fmla="*/ 0 h 366022"/>
              <a:gd name="connsiteX3" fmla="*/ 953912 w 957757"/>
              <a:gd name="connsiteY3" fmla="*/ 311876 h 366022"/>
              <a:gd name="connsiteX4" fmla="*/ 29228 w 957757"/>
              <a:gd name="connsiteY4" fmla="*/ 206062 h 366022"/>
              <a:gd name="connsiteX0" fmla="*/ 29228 w 957757"/>
              <a:gd name="connsiteY0" fmla="*/ 206062 h 366022"/>
              <a:gd name="connsiteX1" fmla="*/ 355044 w 957757"/>
              <a:gd name="connsiteY1" fmla="*/ 3656 h 366022"/>
              <a:gd name="connsiteX2" fmla="*/ 957757 w 957757"/>
              <a:gd name="connsiteY2" fmla="*/ 0 h 366022"/>
              <a:gd name="connsiteX3" fmla="*/ 953912 w 957757"/>
              <a:gd name="connsiteY3" fmla="*/ 311876 h 366022"/>
              <a:gd name="connsiteX4" fmla="*/ 29228 w 957757"/>
              <a:gd name="connsiteY4" fmla="*/ 206062 h 366022"/>
              <a:gd name="connsiteX0" fmla="*/ 29228 w 957757"/>
              <a:gd name="connsiteY0" fmla="*/ 206062 h 311876"/>
              <a:gd name="connsiteX1" fmla="*/ 355044 w 957757"/>
              <a:gd name="connsiteY1" fmla="*/ 3656 h 311876"/>
              <a:gd name="connsiteX2" fmla="*/ 957757 w 957757"/>
              <a:gd name="connsiteY2" fmla="*/ 0 h 311876"/>
              <a:gd name="connsiteX3" fmla="*/ 953912 w 957757"/>
              <a:gd name="connsiteY3" fmla="*/ 311876 h 311876"/>
              <a:gd name="connsiteX4" fmla="*/ 29228 w 957757"/>
              <a:gd name="connsiteY4" fmla="*/ 206062 h 311876"/>
              <a:gd name="connsiteX0" fmla="*/ 150444 w 737683"/>
              <a:gd name="connsiteY0" fmla="*/ 296214 h 320914"/>
              <a:gd name="connsiteX1" fmla="*/ 134970 w 737683"/>
              <a:gd name="connsiteY1" fmla="*/ 3656 h 320914"/>
              <a:gd name="connsiteX2" fmla="*/ 737683 w 737683"/>
              <a:gd name="connsiteY2" fmla="*/ 0 h 320914"/>
              <a:gd name="connsiteX3" fmla="*/ 733838 w 737683"/>
              <a:gd name="connsiteY3" fmla="*/ 311876 h 320914"/>
              <a:gd name="connsiteX4" fmla="*/ 150444 w 737683"/>
              <a:gd name="connsiteY4" fmla="*/ 296214 h 320914"/>
              <a:gd name="connsiteX0" fmla="*/ 150444 w 737683"/>
              <a:gd name="connsiteY0" fmla="*/ 296214 h 320914"/>
              <a:gd name="connsiteX1" fmla="*/ 134970 w 737683"/>
              <a:gd name="connsiteY1" fmla="*/ 3656 h 320914"/>
              <a:gd name="connsiteX2" fmla="*/ 737683 w 737683"/>
              <a:gd name="connsiteY2" fmla="*/ 0 h 320914"/>
              <a:gd name="connsiteX3" fmla="*/ 733838 w 737683"/>
              <a:gd name="connsiteY3" fmla="*/ 311876 h 320914"/>
              <a:gd name="connsiteX4" fmla="*/ 150444 w 737683"/>
              <a:gd name="connsiteY4" fmla="*/ 296214 h 320914"/>
              <a:gd name="connsiteX0" fmla="*/ 150444 w 737683"/>
              <a:gd name="connsiteY0" fmla="*/ 296214 h 320914"/>
              <a:gd name="connsiteX1" fmla="*/ 134970 w 737683"/>
              <a:gd name="connsiteY1" fmla="*/ 3656 h 320914"/>
              <a:gd name="connsiteX2" fmla="*/ 737683 w 737683"/>
              <a:gd name="connsiteY2" fmla="*/ 0 h 320914"/>
              <a:gd name="connsiteX3" fmla="*/ 733838 w 737683"/>
              <a:gd name="connsiteY3" fmla="*/ 311876 h 320914"/>
              <a:gd name="connsiteX4" fmla="*/ 150444 w 737683"/>
              <a:gd name="connsiteY4" fmla="*/ 296214 h 320914"/>
              <a:gd name="connsiteX0" fmla="*/ 47275 w 634514"/>
              <a:gd name="connsiteY0" fmla="*/ 296214 h 320914"/>
              <a:gd name="connsiteX1" fmla="*/ 31801 w 634514"/>
              <a:gd name="connsiteY1" fmla="*/ 3656 h 320914"/>
              <a:gd name="connsiteX2" fmla="*/ 634514 w 634514"/>
              <a:gd name="connsiteY2" fmla="*/ 0 h 320914"/>
              <a:gd name="connsiteX3" fmla="*/ 630669 w 634514"/>
              <a:gd name="connsiteY3" fmla="*/ 311876 h 320914"/>
              <a:gd name="connsiteX4" fmla="*/ 47275 w 634514"/>
              <a:gd name="connsiteY4" fmla="*/ 296214 h 320914"/>
              <a:gd name="connsiteX0" fmla="*/ 51420 w 625780"/>
              <a:gd name="connsiteY0" fmla="*/ 315533 h 335396"/>
              <a:gd name="connsiteX1" fmla="*/ 23067 w 625780"/>
              <a:gd name="connsiteY1" fmla="*/ 3656 h 335396"/>
              <a:gd name="connsiteX2" fmla="*/ 625780 w 625780"/>
              <a:gd name="connsiteY2" fmla="*/ 0 h 335396"/>
              <a:gd name="connsiteX3" fmla="*/ 621935 w 625780"/>
              <a:gd name="connsiteY3" fmla="*/ 311876 h 335396"/>
              <a:gd name="connsiteX4" fmla="*/ 51420 w 625780"/>
              <a:gd name="connsiteY4" fmla="*/ 315533 h 335396"/>
              <a:gd name="connsiteX0" fmla="*/ 28353 w 602713"/>
              <a:gd name="connsiteY0" fmla="*/ 315533 h 335396"/>
              <a:gd name="connsiteX1" fmla="*/ 0 w 602713"/>
              <a:gd name="connsiteY1" fmla="*/ 3656 h 335396"/>
              <a:gd name="connsiteX2" fmla="*/ 602713 w 602713"/>
              <a:gd name="connsiteY2" fmla="*/ 0 h 335396"/>
              <a:gd name="connsiteX3" fmla="*/ 598868 w 602713"/>
              <a:gd name="connsiteY3" fmla="*/ 311876 h 335396"/>
              <a:gd name="connsiteX4" fmla="*/ 28353 w 602713"/>
              <a:gd name="connsiteY4" fmla="*/ 315533 h 335396"/>
              <a:gd name="connsiteX0" fmla="*/ 0 w 606558"/>
              <a:gd name="connsiteY0" fmla="*/ 315533 h 335396"/>
              <a:gd name="connsiteX1" fmla="*/ 3845 w 606558"/>
              <a:gd name="connsiteY1" fmla="*/ 3656 h 335396"/>
              <a:gd name="connsiteX2" fmla="*/ 606558 w 606558"/>
              <a:gd name="connsiteY2" fmla="*/ 0 h 335396"/>
              <a:gd name="connsiteX3" fmla="*/ 602713 w 606558"/>
              <a:gd name="connsiteY3" fmla="*/ 311876 h 335396"/>
              <a:gd name="connsiteX4" fmla="*/ 0 w 606558"/>
              <a:gd name="connsiteY4" fmla="*/ 315533 h 335396"/>
              <a:gd name="connsiteX0" fmla="*/ 0 w 606558"/>
              <a:gd name="connsiteY0" fmla="*/ 315533 h 315533"/>
              <a:gd name="connsiteX1" fmla="*/ 3845 w 606558"/>
              <a:gd name="connsiteY1" fmla="*/ 3656 h 315533"/>
              <a:gd name="connsiteX2" fmla="*/ 606558 w 606558"/>
              <a:gd name="connsiteY2" fmla="*/ 0 h 315533"/>
              <a:gd name="connsiteX3" fmla="*/ 602713 w 606558"/>
              <a:gd name="connsiteY3" fmla="*/ 311876 h 315533"/>
              <a:gd name="connsiteX4" fmla="*/ 0 w 606558"/>
              <a:gd name="connsiteY4" fmla="*/ 315533 h 315533"/>
              <a:gd name="connsiteX0" fmla="*/ 15473 w 602713"/>
              <a:gd name="connsiteY0" fmla="*/ 315533 h 315533"/>
              <a:gd name="connsiteX1" fmla="*/ 0 w 602713"/>
              <a:gd name="connsiteY1" fmla="*/ 3656 h 315533"/>
              <a:gd name="connsiteX2" fmla="*/ 602713 w 602713"/>
              <a:gd name="connsiteY2" fmla="*/ 0 h 315533"/>
              <a:gd name="connsiteX3" fmla="*/ 598868 w 602713"/>
              <a:gd name="connsiteY3" fmla="*/ 311876 h 315533"/>
              <a:gd name="connsiteX4" fmla="*/ 15473 w 602713"/>
              <a:gd name="connsiteY4" fmla="*/ 315533 h 315533"/>
              <a:gd name="connsiteX0" fmla="*/ 15473 w 616048"/>
              <a:gd name="connsiteY0" fmla="*/ 311877 h 311877"/>
              <a:gd name="connsiteX1" fmla="*/ 0 w 616048"/>
              <a:gd name="connsiteY1" fmla="*/ 0 h 311877"/>
              <a:gd name="connsiteX2" fmla="*/ 616048 w 616048"/>
              <a:gd name="connsiteY2" fmla="*/ 2059 h 311877"/>
              <a:gd name="connsiteX3" fmla="*/ 598868 w 616048"/>
              <a:gd name="connsiteY3" fmla="*/ 308220 h 311877"/>
              <a:gd name="connsiteX4" fmla="*/ 15473 w 616048"/>
              <a:gd name="connsiteY4" fmla="*/ 311877 h 311877"/>
              <a:gd name="connsiteX0" fmla="*/ 4043 w 616048"/>
              <a:gd name="connsiteY0" fmla="*/ 330927 h 330927"/>
              <a:gd name="connsiteX1" fmla="*/ 0 w 616048"/>
              <a:gd name="connsiteY1" fmla="*/ 0 h 330927"/>
              <a:gd name="connsiteX2" fmla="*/ 616048 w 616048"/>
              <a:gd name="connsiteY2" fmla="*/ 2059 h 330927"/>
              <a:gd name="connsiteX3" fmla="*/ 598868 w 616048"/>
              <a:gd name="connsiteY3" fmla="*/ 308220 h 330927"/>
              <a:gd name="connsiteX4" fmla="*/ 4043 w 616048"/>
              <a:gd name="connsiteY4" fmla="*/ 330927 h 330927"/>
              <a:gd name="connsiteX0" fmla="*/ 4043 w 616048"/>
              <a:gd name="connsiteY0" fmla="*/ 330927 h 330927"/>
              <a:gd name="connsiteX1" fmla="*/ 0 w 616048"/>
              <a:gd name="connsiteY1" fmla="*/ 0 h 330927"/>
              <a:gd name="connsiteX2" fmla="*/ 616048 w 616048"/>
              <a:gd name="connsiteY2" fmla="*/ 2059 h 330927"/>
              <a:gd name="connsiteX3" fmla="*/ 598868 w 616048"/>
              <a:gd name="connsiteY3" fmla="*/ 308220 h 330927"/>
              <a:gd name="connsiteX4" fmla="*/ 4043 w 616048"/>
              <a:gd name="connsiteY4" fmla="*/ 330927 h 330927"/>
              <a:gd name="connsiteX0" fmla="*/ 4043 w 616048"/>
              <a:gd name="connsiteY0" fmla="*/ 330927 h 331919"/>
              <a:gd name="connsiteX1" fmla="*/ 0 w 616048"/>
              <a:gd name="connsiteY1" fmla="*/ 0 h 331919"/>
              <a:gd name="connsiteX2" fmla="*/ 616048 w 616048"/>
              <a:gd name="connsiteY2" fmla="*/ 2059 h 331919"/>
              <a:gd name="connsiteX3" fmla="*/ 598868 w 616048"/>
              <a:gd name="connsiteY3" fmla="*/ 308220 h 331919"/>
              <a:gd name="connsiteX4" fmla="*/ 4043 w 616048"/>
              <a:gd name="connsiteY4" fmla="*/ 330927 h 331919"/>
              <a:gd name="connsiteX0" fmla="*/ 4043 w 616048"/>
              <a:gd name="connsiteY0" fmla="*/ 330927 h 336035"/>
              <a:gd name="connsiteX1" fmla="*/ 0 w 616048"/>
              <a:gd name="connsiteY1" fmla="*/ 0 h 336035"/>
              <a:gd name="connsiteX2" fmla="*/ 616048 w 616048"/>
              <a:gd name="connsiteY2" fmla="*/ 2059 h 336035"/>
              <a:gd name="connsiteX3" fmla="*/ 614108 w 616048"/>
              <a:gd name="connsiteY3" fmla="*/ 331080 h 336035"/>
              <a:gd name="connsiteX4" fmla="*/ 4043 w 616048"/>
              <a:gd name="connsiteY4" fmla="*/ 330927 h 336035"/>
              <a:gd name="connsiteX0" fmla="*/ 4043 w 616048"/>
              <a:gd name="connsiteY0" fmla="*/ 330927 h 333136"/>
              <a:gd name="connsiteX1" fmla="*/ 0 w 616048"/>
              <a:gd name="connsiteY1" fmla="*/ 0 h 333136"/>
              <a:gd name="connsiteX2" fmla="*/ 616048 w 616048"/>
              <a:gd name="connsiteY2" fmla="*/ 2059 h 333136"/>
              <a:gd name="connsiteX3" fmla="*/ 614108 w 616048"/>
              <a:gd name="connsiteY3" fmla="*/ 331080 h 333136"/>
              <a:gd name="connsiteX4" fmla="*/ 4043 w 616048"/>
              <a:gd name="connsiteY4" fmla="*/ 330927 h 333136"/>
              <a:gd name="connsiteX0" fmla="*/ 4043 w 616048"/>
              <a:gd name="connsiteY0" fmla="*/ 330927 h 340605"/>
              <a:gd name="connsiteX1" fmla="*/ 0 w 616048"/>
              <a:gd name="connsiteY1" fmla="*/ 0 h 340605"/>
              <a:gd name="connsiteX2" fmla="*/ 616048 w 616048"/>
              <a:gd name="connsiteY2" fmla="*/ 2059 h 340605"/>
              <a:gd name="connsiteX3" fmla="*/ 614108 w 616048"/>
              <a:gd name="connsiteY3" fmla="*/ 340605 h 340605"/>
              <a:gd name="connsiteX4" fmla="*/ 4043 w 616048"/>
              <a:gd name="connsiteY4" fmla="*/ 330927 h 340605"/>
              <a:gd name="connsiteX0" fmla="*/ 4043 w 616048"/>
              <a:gd name="connsiteY0" fmla="*/ 340452 h 340605"/>
              <a:gd name="connsiteX1" fmla="*/ 0 w 616048"/>
              <a:gd name="connsiteY1" fmla="*/ 0 h 340605"/>
              <a:gd name="connsiteX2" fmla="*/ 616048 w 616048"/>
              <a:gd name="connsiteY2" fmla="*/ 2059 h 340605"/>
              <a:gd name="connsiteX3" fmla="*/ 614108 w 616048"/>
              <a:gd name="connsiteY3" fmla="*/ 340605 h 340605"/>
              <a:gd name="connsiteX4" fmla="*/ 4043 w 616048"/>
              <a:gd name="connsiteY4" fmla="*/ 340452 h 340605"/>
              <a:gd name="connsiteX0" fmla="*/ 4043 w 616048"/>
              <a:gd name="connsiteY0" fmla="*/ 340452 h 340605"/>
              <a:gd name="connsiteX1" fmla="*/ 0 w 616048"/>
              <a:gd name="connsiteY1" fmla="*/ 0 h 340605"/>
              <a:gd name="connsiteX2" fmla="*/ 616048 w 616048"/>
              <a:gd name="connsiteY2" fmla="*/ 2059 h 340605"/>
              <a:gd name="connsiteX3" fmla="*/ 614108 w 616048"/>
              <a:gd name="connsiteY3" fmla="*/ 340605 h 340605"/>
              <a:gd name="connsiteX4" fmla="*/ 4043 w 616048"/>
              <a:gd name="connsiteY4" fmla="*/ 340452 h 340605"/>
              <a:gd name="connsiteX0" fmla="*/ 4043 w 616048"/>
              <a:gd name="connsiteY0" fmla="*/ 340452 h 340605"/>
              <a:gd name="connsiteX1" fmla="*/ 0 w 616048"/>
              <a:gd name="connsiteY1" fmla="*/ 0 h 340605"/>
              <a:gd name="connsiteX2" fmla="*/ 616048 w 616048"/>
              <a:gd name="connsiteY2" fmla="*/ 2059 h 340605"/>
              <a:gd name="connsiteX3" fmla="*/ 614108 w 616048"/>
              <a:gd name="connsiteY3" fmla="*/ 340605 h 340605"/>
              <a:gd name="connsiteX4" fmla="*/ 4043 w 616048"/>
              <a:gd name="connsiteY4" fmla="*/ 340452 h 340605"/>
              <a:gd name="connsiteX0" fmla="*/ 4043 w 616048"/>
              <a:gd name="connsiteY0" fmla="*/ 340452 h 340605"/>
              <a:gd name="connsiteX1" fmla="*/ 0 w 616048"/>
              <a:gd name="connsiteY1" fmla="*/ 0 h 340605"/>
              <a:gd name="connsiteX2" fmla="*/ 616048 w 616048"/>
              <a:gd name="connsiteY2" fmla="*/ 2059 h 340605"/>
              <a:gd name="connsiteX3" fmla="*/ 614108 w 616048"/>
              <a:gd name="connsiteY3" fmla="*/ 340605 h 340605"/>
              <a:gd name="connsiteX4" fmla="*/ 4043 w 616048"/>
              <a:gd name="connsiteY4" fmla="*/ 340452 h 340605"/>
              <a:gd name="connsiteX0" fmla="*/ 4043 w 616048"/>
              <a:gd name="connsiteY0" fmla="*/ 340452 h 340605"/>
              <a:gd name="connsiteX1" fmla="*/ 0 w 616048"/>
              <a:gd name="connsiteY1" fmla="*/ 0 h 340605"/>
              <a:gd name="connsiteX2" fmla="*/ 616048 w 616048"/>
              <a:gd name="connsiteY2" fmla="*/ 2059 h 340605"/>
              <a:gd name="connsiteX3" fmla="*/ 614108 w 616048"/>
              <a:gd name="connsiteY3" fmla="*/ 340605 h 340605"/>
              <a:gd name="connsiteX4" fmla="*/ 4043 w 616048"/>
              <a:gd name="connsiteY4" fmla="*/ 340452 h 340605"/>
              <a:gd name="connsiteX0" fmla="*/ 4043 w 616048"/>
              <a:gd name="connsiteY0" fmla="*/ 340452 h 340605"/>
              <a:gd name="connsiteX1" fmla="*/ 0 w 616048"/>
              <a:gd name="connsiteY1" fmla="*/ 0 h 340605"/>
              <a:gd name="connsiteX2" fmla="*/ 616048 w 616048"/>
              <a:gd name="connsiteY2" fmla="*/ 2059 h 340605"/>
              <a:gd name="connsiteX3" fmla="*/ 614108 w 616048"/>
              <a:gd name="connsiteY3" fmla="*/ 340605 h 340605"/>
              <a:gd name="connsiteX4" fmla="*/ 4043 w 616048"/>
              <a:gd name="connsiteY4" fmla="*/ 340452 h 340605"/>
              <a:gd name="connsiteX0" fmla="*/ 2138 w 616048"/>
              <a:gd name="connsiteY0" fmla="*/ 338547 h 340605"/>
              <a:gd name="connsiteX1" fmla="*/ 0 w 616048"/>
              <a:gd name="connsiteY1" fmla="*/ 0 h 340605"/>
              <a:gd name="connsiteX2" fmla="*/ 616048 w 616048"/>
              <a:gd name="connsiteY2" fmla="*/ 2059 h 340605"/>
              <a:gd name="connsiteX3" fmla="*/ 614108 w 616048"/>
              <a:gd name="connsiteY3" fmla="*/ 340605 h 340605"/>
              <a:gd name="connsiteX4" fmla="*/ 2138 w 616048"/>
              <a:gd name="connsiteY4" fmla="*/ 338547 h 340605"/>
              <a:gd name="connsiteX0" fmla="*/ 2138 w 616048"/>
              <a:gd name="connsiteY0" fmla="*/ 338547 h 340605"/>
              <a:gd name="connsiteX1" fmla="*/ 0 w 616048"/>
              <a:gd name="connsiteY1" fmla="*/ 0 h 340605"/>
              <a:gd name="connsiteX2" fmla="*/ 616048 w 616048"/>
              <a:gd name="connsiteY2" fmla="*/ 2059 h 340605"/>
              <a:gd name="connsiteX3" fmla="*/ 614108 w 616048"/>
              <a:gd name="connsiteY3" fmla="*/ 340605 h 340605"/>
              <a:gd name="connsiteX4" fmla="*/ 2138 w 616048"/>
              <a:gd name="connsiteY4" fmla="*/ 338547 h 340605"/>
              <a:gd name="connsiteX0" fmla="*/ 2138 w 616876"/>
              <a:gd name="connsiteY0" fmla="*/ 338547 h 338547"/>
              <a:gd name="connsiteX1" fmla="*/ 0 w 616876"/>
              <a:gd name="connsiteY1" fmla="*/ 0 h 338547"/>
              <a:gd name="connsiteX2" fmla="*/ 616048 w 616876"/>
              <a:gd name="connsiteY2" fmla="*/ 2059 h 338547"/>
              <a:gd name="connsiteX3" fmla="*/ 616013 w 616876"/>
              <a:gd name="connsiteY3" fmla="*/ 336795 h 338547"/>
              <a:gd name="connsiteX4" fmla="*/ 2138 w 616876"/>
              <a:gd name="connsiteY4" fmla="*/ 338547 h 338547"/>
              <a:gd name="connsiteX0" fmla="*/ 2138 w 616876"/>
              <a:gd name="connsiteY0" fmla="*/ 338547 h 344415"/>
              <a:gd name="connsiteX1" fmla="*/ 0 w 616876"/>
              <a:gd name="connsiteY1" fmla="*/ 0 h 344415"/>
              <a:gd name="connsiteX2" fmla="*/ 616048 w 616876"/>
              <a:gd name="connsiteY2" fmla="*/ 2059 h 344415"/>
              <a:gd name="connsiteX3" fmla="*/ 616013 w 616876"/>
              <a:gd name="connsiteY3" fmla="*/ 344415 h 344415"/>
              <a:gd name="connsiteX4" fmla="*/ 2138 w 616876"/>
              <a:gd name="connsiteY4" fmla="*/ 338547 h 344415"/>
              <a:gd name="connsiteX0" fmla="*/ 2138 w 616876"/>
              <a:gd name="connsiteY0" fmla="*/ 338547 h 338547"/>
              <a:gd name="connsiteX1" fmla="*/ 0 w 616876"/>
              <a:gd name="connsiteY1" fmla="*/ 0 h 338547"/>
              <a:gd name="connsiteX2" fmla="*/ 616048 w 616876"/>
              <a:gd name="connsiteY2" fmla="*/ 2059 h 338547"/>
              <a:gd name="connsiteX3" fmla="*/ 616013 w 616876"/>
              <a:gd name="connsiteY3" fmla="*/ 334890 h 338547"/>
              <a:gd name="connsiteX4" fmla="*/ 2138 w 616876"/>
              <a:gd name="connsiteY4" fmla="*/ 338547 h 338547"/>
              <a:gd name="connsiteX0" fmla="*/ 2138 w 616876"/>
              <a:gd name="connsiteY0" fmla="*/ 338547 h 342510"/>
              <a:gd name="connsiteX1" fmla="*/ 0 w 616876"/>
              <a:gd name="connsiteY1" fmla="*/ 0 h 342510"/>
              <a:gd name="connsiteX2" fmla="*/ 616048 w 616876"/>
              <a:gd name="connsiteY2" fmla="*/ 2059 h 342510"/>
              <a:gd name="connsiteX3" fmla="*/ 616013 w 616876"/>
              <a:gd name="connsiteY3" fmla="*/ 342510 h 342510"/>
              <a:gd name="connsiteX4" fmla="*/ 2138 w 616876"/>
              <a:gd name="connsiteY4" fmla="*/ 338547 h 342510"/>
              <a:gd name="connsiteX0" fmla="*/ 2138 w 616876"/>
              <a:gd name="connsiteY0" fmla="*/ 338547 h 342510"/>
              <a:gd name="connsiteX1" fmla="*/ 0 w 616876"/>
              <a:gd name="connsiteY1" fmla="*/ 0 h 342510"/>
              <a:gd name="connsiteX2" fmla="*/ 616048 w 616876"/>
              <a:gd name="connsiteY2" fmla="*/ 2059 h 342510"/>
              <a:gd name="connsiteX3" fmla="*/ 616013 w 616876"/>
              <a:gd name="connsiteY3" fmla="*/ 342510 h 342510"/>
              <a:gd name="connsiteX4" fmla="*/ 2138 w 616876"/>
              <a:gd name="connsiteY4" fmla="*/ 338547 h 342510"/>
              <a:gd name="connsiteX0" fmla="*/ 2138 w 616876"/>
              <a:gd name="connsiteY0" fmla="*/ 338547 h 342510"/>
              <a:gd name="connsiteX1" fmla="*/ 0 w 616876"/>
              <a:gd name="connsiteY1" fmla="*/ 0 h 342510"/>
              <a:gd name="connsiteX2" fmla="*/ 616048 w 616876"/>
              <a:gd name="connsiteY2" fmla="*/ 154 h 342510"/>
              <a:gd name="connsiteX3" fmla="*/ 616013 w 616876"/>
              <a:gd name="connsiteY3" fmla="*/ 342510 h 342510"/>
              <a:gd name="connsiteX4" fmla="*/ 2138 w 616876"/>
              <a:gd name="connsiteY4" fmla="*/ 338547 h 342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6876" h="342510">
                <a:moveTo>
                  <a:pt x="2138" y="338547"/>
                </a:moveTo>
                <a:cubicBezTo>
                  <a:pt x="3453" y="176338"/>
                  <a:pt x="118" y="174133"/>
                  <a:pt x="0" y="0"/>
                </a:cubicBezTo>
                <a:lnTo>
                  <a:pt x="616048" y="154"/>
                </a:lnTo>
                <a:cubicBezTo>
                  <a:pt x="616048" y="111940"/>
                  <a:pt x="617935" y="186572"/>
                  <a:pt x="616013" y="342510"/>
                </a:cubicBezTo>
                <a:lnTo>
                  <a:pt x="2138" y="338547"/>
                </a:lnTo>
                <a:close/>
              </a:path>
            </a:pathLst>
          </a:custGeom>
          <a:ln w="19050" cmpd="sng">
            <a:noFill/>
          </a:ln>
        </p:spPr>
        <p:txBody>
          <a:bodyPr vert="horz" lIns="9144" tIns="9144" rIns="9144" bIns="9144" rtlCol="0" anchor="ctr" anchorCtr="0">
            <a:normAutofit/>
          </a:bodyPr>
          <a:lstStyle>
            <a:lvl1pPr algn="r">
              <a:defRPr sz="1000">
                <a:solidFill>
                  <a:schemeClr val="tx1"/>
                </a:solidFill>
                <a:latin typeface="Arial" panose="020B0604020202020204" pitchFamily="34" charset="0"/>
                <a:cs typeface="Arial" panose="020B0604020202020204" pitchFamily="34" charset="0"/>
              </a:defRPr>
            </a:lvl1pPr>
          </a:lstStyle>
          <a:p>
            <a:fld id="{50B1B3AD-80CD-4C4C-B9E6-D3174EA9BC3B}" type="slidenum">
              <a:rPr lang="de-DE" smtClean="0"/>
              <a:pPr/>
              <a:t>‹Nr.›</a:t>
            </a:fld>
            <a:endParaRPr lang="de-DE" dirty="0"/>
          </a:p>
        </p:txBody>
      </p:sp>
    </p:spTree>
    <p:extLst>
      <p:ext uri="{BB962C8B-B14F-4D97-AF65-F5344CB8AC3E}">
        <p14:creationId xmlns:p14="http://schemas.microsoft.com/office/powerpoint/2010/main" val="308529239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er">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3633861" y="0"/>
            <a:ext cx="5508105" cy="771550"/>
          </a:xfrm>
          <a:prstGeom prst="rect">
            <a:avLst/>
          </a:prstGeom>
        </p:spPr>
        <p:txBody>
          <a:bodyPr vert="horz" lIns="91440" tIns="45720" rIns="91440" bIns="45720" rtlCol="0" anchor="ctr">
            <a:noAutofit/>
          </a:bodyPr>
          <a:lstStyle>
            <a:lvl1pPr>
              <a:defRPr sz="2400" b="0">
                <a:latin typeface="Arial" panose="020B0604020202020204" pitchFamily="34" charset="0"/>
                <a:cs typeface="Arial" panose="020B0604020202020204" pitchFamily="34" charset="0"/>
              </a:defRPr>
            </a:lvl1pPr>
          </a:lstStyle>
          <a:p>
            <a:endParaRPr lang="en-US" dirty="0"/>
          </a:p>
        </p:txBody>
      </p:sp>
      <p:sp>
        <p:nvSpPr>
          <p:cNvPr id="13" name="Date Placeholder 3"/>
          <p:cNvSpPr>
            <a:spLocks noGrp="1"/>
          </p:cNvSpPr>
          <p:nvPr>
            <p:ph type="dt" sz="half" idx="2"/>
          </p:nvPr>
        </p:nvSpPr>
        <p:spPr>
          <a:xfrm>
            <a:off x="232489" y="4731990"/>
            <a:ext cx="842081" cy="216172"/>
          </a:xfrm>
          <a:prstGeom prst="rect">
            <a:avLst/>
          </a:prstGeom>
        </p:spPr>
        <p:txBody>
          <a:bodyPr vert="horz" lIns="91440" tIns="45720" rIns="91440" bIns="45720" rtlCol="0" anchor="ctr"/>
          <a:lstStyle>
            <a:lvl1pPr algn="l">
              <a:defRPr sz="1000">
                <a:solidFill>
                  <a:schemeClr val="tx1"/>
                </a:solidFill>
                <a:latin typeface="Arial" panose="020B0604020202020204" pitchFamily="34" charset="0"/>
                <a:cs typeface="Arial" panose="020B0604020202020204" pitchFamily="34" charset="0"/>
              </a:defRPr>
            </a:lvl1pPr>
          </a:lstStyle>
          <a:p>
            <a:fld id="{515A5972-60CF-4804-9B38-017F2931173A}" type="datetime1">
              <a:rPr lang="de-DE" smtClean="0"/>
              <a:t>02.04.2024</a:t>
            </a:fld>
            <a:endParaRPr lang="de-DE" dirty="0"/>
          </a:p>
        </p:txBody>
      </p:sp>
      <p:sp>
        <p:nvSpPr>
          <p:cNvPr id="14" name="Footer Placeholder 4"/>
          <p:cNvSpPr>
            <a:spLocks noGrp="1"/>
          </p:cNvSpPr>
          <p:nvPr>
            <p:ph type="ftr" sz="quarter" idx="3"/>
          </p:nvPr>
        </p:nvSpPr>
        <p:spPr>
          <a:xfrm>
            <a:off x="1152541" y="4731990"/>
            <a:ext cx="5904656" cy="216172"/>
          </a:xfrm>
          <a:prstGeom prst="rect">
            <a:avLst/>
          </a:prstGeom>
        </p:spPr>
        <p:txBody>
          <a:bodyPr vert="horz" lIns="91440" tIns="45720" rIns="91440" bIns="45720" rtlCol="0" anchor="ctr" anchorCtr="0"/>
          <a:lstStyle>
            <a:lvl1pPr algn="l">
              <a:defRPr sz="1000" cap="none" spc="0" baseline="0">
                <a:solidFill>
                  <a:schemeClr val="tx1"/>
                </a:solidFill>
                <a:latin typeface="Arial" panose="020B0604020202020204" pitchFamily="34" charset="0"/>
                <a:cs typeface="Arial" panose="020B0604020202020204" pitchFamily="34" charset="0"/>
              </a:defRPr>
            </a:lvl1pPr>
          </a:lstStyle>
          <a:p>
            <a:r>
              <a:rPr lang="de-DE" dirty="0" smtClean="0"/>
              <a:t>Vorlesungstitel | Dozierender</a:t>
            </a:r>
            <a:endParaRPr lang="de-DE" dirty="0"/>
          </a:p>
        </p:txBody>
      </p:sp>
      <p:sp>
        <p:nvSpPr>
          <p:cNvPr id="15" name="Slide Number Placeholder 5"/>
          <p:cNvSpPr>
            <a:spLocks noGrp="1"/>
          </p:cNvSpPr>
          <p:nvPr>
            <p:ph type="sldNum" sz="quarter" idx="4"/>
          </p:nvPr>
        </p:nvSpPr>
        <p:spPr>
          <a:xfrm>
            <a:off x="7164288" y="4731990"/>
            <a:ext cx="616876" cy="215509"/>
          </a:xfrm>
          <a:custGeom>
            <a:avLst/>
            <a:gdLst>
              <a:gd name="connsiteX0" fmla="*/ 0 w 934968"/>
              <a:gd name="connsiteY0" fmla="*/ 202406 h 404812"/>
              <a:gd name="connsiteX1" fmla="*/ 467484 w 934968"/>
              <a:gd name="connsiteY1" fmla="*/ 0 h 404812"/>
              <a:gd name="connsiteX2" fmla="*/ 934968 w 934968"/>
              <a:gd name="connsiteY2" fmla="*/ 202406 h 404812"/>
              <a:gd name="connsiteX3" fmla="*/ 467484 w 934968"/>
              <a:gd name="connsiteY3" fmla="*/ 404812 h 404812"/>
              <a:gd name="connsiteX4" fmla="*/ 0 w 934968"/>
              <a:gd name="connsiteY4" fmla="*/ 202406 h 404812"/>
              <a:gd name="connsiteX0" fmla="*/ 0 w 934968"/>
              <a:gd name="connsiteY0" fmla="*/ 202406 h 404812"/>
              <a:gd name="connsiteX1" fmla="*/ 467484 w 934968"/>
              <a:gd name="connsiteY1" fmla="*/ 0 h 404812"/>
              <a:gd name="connsiteX2" fmla="*/ 934968 w 934968"/>
              <a:gd name="connsiteY2" fmla="*/ 202406 h 404812"/>
              <a:gd name="connsiteX3" fmla="*/ 467484 w 934968"/>
              <a:gd name="connsiteY3" fmla="*/ 404812 h 404812"/>
              <a:gd name="connsiteX4" fmla="*/ 0 w 934968"/>
              <a:gd name="connsiteY4" fmla="*/ 202406 h 404812"/>
              <a:gd name="connsiteX0" fmla="*/ 0 w 928529"/>
              <a:gd name="connsiteY0" fmla="*/ 254814 h 463010"/>
              <a:gd name="connsiteX1" fmla="*/ 467484 w 928529"/>
              <a:gd name="connsiteY1" fmla="*/ 52408 h 463010"/>
              <a:gd name="connsiteX2" fmla="*/ 928529 w 928529"/>
              <a:gd name="connsiteY2" fmla="*/ 48752 h 463010"/>
              <a:gd name="connsiteX3" fmla="*/ 467484 w 928529"/>
              <a:gd name="connsiteY3" fmla="*/ 457220 h 463010"/>
              <a:gd name="connsiteX4" fmla="*/ 0 w 928529"/>
              <a:gd name="connsiteY4" fmla="*/ 254814 h 463010"/>
              <a:gd name="connsiteX0" fmla="*/ 0 w 928529"/>
              <a:gd name="connsiteY0" fmla="*/ 254814 h 463010"/>
              <a:gd name="connsiteX1" fmla="*/ 467484 w 928529"/>
              <a:gd name="connsiteY1" fmla="*/ 52408 h 463010"/>
              <a:gd name="connsiteX2" fmla="*/ 928529 w 928529"/>
              <a:gd name="connsiteY2" fmla="*/ 48752 h 463010"/>
              <a:gd name="connsiteX3" fmla="*/ 467484 w 928529"/>
              <a:gd name="connsiteY3" fmla="*/ 457220 h 463010"/>
              <a:gd name="connsiteX4" fmla="*/ 0 w 928529"/>
              <a:gd name="connsiteY4" fmla="*/ 254814 h 463010"/>
              <a:gd name="connsiteX0" fmla="*/ 0 w 928529"/>
              <a:gd name="connsiteY0" fmla="*/ 206062 h 414258"/>
              <a:gd name="connsiteX1" fmla="*/ 467484 w 928529"/>
              <a:gd name="connsiteY1" fmla="*/ 3656 h 414258"/>
              <a:gd name="connsiteX2" fmla="*/ 928529 w 928529"/>
              <a:gd name="connsiteY2" fmla="*/ 0 h 414258"/>
              <a:gd name="connsiteX3" fmla="*/ 467484 w 928529"/>
              <a:gd name="connsiteY3" fmla="*/ 408468 h 414258"/>
              <a:gd name="connsiteX4" fmla="*/ 0 w 928529"/>
              <a:gd name="connsiteY4" fmla="*/ 206062 h 414258"/>
              <a:gd name="connsiteX0" fmla="*/ 0 w 928529"/>
              <a:gd name="connsiteY0" fmla="*/ 254814 h 463010"/>
              <a:gd name="connsiteX1" fmla="*/ 467484 w 928529"/>
              <a:gd name="connsiteY1" fmla="*/ 52408 h 463010"/>
              <a:gd name="connsiteX2" fmla="*/ 928529 w 928529"/>
              <a:gd name="connsiteY2" fmla="*/ 48752 h 463010"/>
              <a:gd name="connsiteX3" fmla="*/ 467484 w 928529"/>
              <a:gd name="connsiteY3" fmla="*/ 457220 h 463010"/>
              <a:gd name="connsiteX4" fmla="*/ 0 w 928529"/>
              <a:gd name="connsiteY4" fmla="*/ 254814 h 463010"/>
              <a:gd name="connsiteX0" fmla="*/ 0 w 928529"/>
              <a:gd name="connsiteY0" fmla="*/ 254814 h 463010"/>
              <a:gd name="connsiteX1" fmla="*/ 467484 w 928529"/>
              <a:gd name="connsiteY1" fmla="*/ 52408 h 463010"/>
              <a:gd name="connsiteX2" fmla="*/ 928529 w 928529"/>
              <a:gd name="connsiteY2" fmla="*/ 48752 h 463010"/>
              <a:gd name="connsiteX3" fmla="*/ 467484 w 928529"/>
              <a:gd name="connsiteY3" fmla="*/ 457220 h 463010"/>
              <a:gd name="connsiteX4" fmla="*/ 0 w 928529"/>
              <a:gd name="connsiteY4" fmla="*/ 254814 h 463010"/>
              <a:gd name="connsiteX0" fmla="*/ 0 w 928529"/>
              <a:gd name="connsiteY0" fmla="*/ 254814 h 463010"/>
              <a:gd name="connsiteX1" fmla="*/ 467484 w 928529"/>
              <a:gd name="connsiteY1" fmla="*/ 52408 h 463010"/>
              <a:gd name="connsiteX2" fmla="*/ 928529 w 928529"/>
              <a:gd name="connsiteY2" fmla="*/ 48752 h 463010"/>
              <a:gd name="connsiteX3" fmla="*/ 467484 w 928529"/>
              <a:gd name="connsiteY3" fmla="*/ 457220 h 463010"/>
              <a:gd name="connsiteX4" fmla="*/ 0 w 928529"/>
              <a:gd name="connsiteY4" fmla="*/ 254814 h 463010"/>
              <a:gd name="connsiteX0" fmla="*/ 0 w 928529"/>
              <a:gd name="connsiteY0" fmla="*/ 206062 h 414258"/>
              <a:gd name="connsiteX1" fmla="*/ 467484 w 928529"/>
              <a:gd name="connsiteY1" fmla="*/ 3656 h 414258"/>
              <a:gd name="connsiteX2" fmla="*/ 928529 w 928529"/>
              <a:gd name="connsiteY2" fmla="*/ 0 h 414258"/>
              <a:gd name="connsiteX3" fmla="*/ 467484 w 928529"/>
              <a:gd name="connsiteY3" fmla="*/ 408468 h 414258"/>
              <a:gd name="connsiteX4" fmla="*/ 0 w 928529"/>
              <a:gd name="connsiteY4" fmla="*/ 206062 h 414258"/>
              <a:gd name="connsiteX0" fmla="*/ 3585 w 932114"/>
              <a:gd name="connsiteY0" fmla="*/ 206062 h 413015"/>
              <a:gd name="connsiteX1" fmla="*/ 329401 w 932114"/>
              <a:gd name="connsiteY1" fmla="*/ 3656 h 413015"/>
              <a:gd name="connsiteX2" fmla="*/ 932114 w 932114"/>
              <a:gd name="connsiteY2" fmla="*/ 0 h 413015"/>
              <a:gd name="connsiteX3" fmla="*/ 471069 w 932114"/>
              <a:gd name="connsiteY3" fmla="*/ 408468 h 413015"/>
              <a:gd name="connsiteX4" fmla="*/ 3585 w 932114"/>
              <a:gd name="connsiteY4" fmla="*/ 206062 h 413015"/>
              <a:gd name="connsiteX0" fmla="*/ 29228 w 1023703"/>
              <a:gd name="connsiteY0" fmla="*/ 206062 h 319569"/>
              <a:gd name="connsiteX1" fmla="*/ 355044 w 1023703"/>
              <a:gd name="connsiteY1" fmla="*/ 3656 h 319569"/>
              <a:gd name="connsiteX2" fmla="*/ 957757 w 1023703"/>
              <a:gd name="connsiteY2" fmla="*/ 0 h 319569"/>
              <a:gd name="connsiteX3" fmla="*/ 953912 w 1023703"/>
              <a:gd name="connsiteY3" fmla="*/ 311876 h 319569"/>
              <a:gd name="connsiteX4" fmla="*/ 29228 w 1023703"/>
              <a:gd name="connsiteY4" fmla="*/ 206062 h 319569"/>
              <a:gd name="connsiteX0" fmla="*/ 29228 w 957757"/>
              <a:gd name="connsiteY0" fmla="*/ 206062 h 366022"/>
              <a:gd name="connsiteX1" fmla="*/ 355044 w 957757"/>
              <a:gd name="connsiteY1" fmla="*/ 3656 h 366022"/>
              <a:gd name="connsiteX2" fmla="*/ 957757 w 957757"/>
              <a:gd name="connsiteY2" fmla="*/ 0 h 366022"/>
              <a:gd name="connsiteX3" fmla="*/ 953912 w 957757"/>
              <a:gd name="connsiteY3" fmla="*/ 311876 h 366022"/>
              <a:gd name="connsiteX4" fmla="*/ 29228 w 957757"/>
              <a:gd name="connsiteY4" fmla="*/ 206062 h 366022"/>
              <a:gd name="connsiteX0" fmla="*/ 29228 w 957757"/>
              <a:gd name="connsiteY0" fmla="*/ 206062 h 366022"/>
              <a:gd name="connsiteX1" fmla="*/ 355044 w 957757"/>
              <a:gd name="connsiteY1" fmla="*/ 3656 h 366022"/>
              <a:gd name="connsiteX2" fmla="*/ 957757 w 957757"/>
              <a:gd name="connsiteY2" fmla="*/ 0 h 366022"/>
              <a:gd name="connsiteX3" fmla="*/ 953912 w 957757"/>
              <a:gd name="connsiteY3" fmla="*/ 311876 h 366022"/>
              <a:gd name="connsiteX4" fmla="*/ 29228 w 957757"/>
              <a:gd name="connsiteY4" fmla="*/ 206062 h 366022"/>
              <a:gd name="connsiteX0" fmla="*/ 29228 w 957757"/>
              <a:gd name="connsiteY0" fmla="*/ 206062 h 311876"/>
              <a:gd name="connsiteX1" fmla="*/ 355044 w 957757"/>
              <a:gd name="connsiteY1" fmla="*/ 3656 h 311876"/>
              <a:gd name="connsiteX2" fmla="*/ 957757 w 957757"/>
              <a:gd name="connsiteY2" fmla="*/ 0 h 311876"/>
              <a:gd name="connsiteX3" fmla="*/ 953912 w 957757"/>
              <a:gd name="connsiteY3" fmla="*/ 311876 h 311876"/>
              <a:gd name="connsiteX4" fmla="*/ 29228 w 957757"/>
              <a:gd name="connsiteY4" fmla="*/ 206062 h 311876"/>
              <a:gd name="connsiteX0" fmla="*/ 150444 w 737683"/>
              <a:gd name="connsiteY0" fmla="*/ 296214 h 320914"/>
              <a:gd name="connsiteX1" fmla="*/ 134970 w 737683"/>
              <a:gd name="connsiteY1" fmla="*/ 3656 h 320914"/>
              <a:gd name="connsiteX2" fmla="*/ 737683 w 737683"/>
              <a:gd name="connsiteY2" fmla="*/ 0 h 320914"/>
              <a:gd name="connsiteX3" fmla="*/ 733838 w 737683"/>
              <a:gd name="connsiteY3" fmla="*/ 311876 h 320914"/>
              <a:gd name="connsiteX4" fmla="*/ 150444 w 737683"/>
              <a:gd name="connsiteY4" fmla="*/ 296214 h 320914"/>
              <a:gd name="connsiteX0" fmla="*/ 150444 w 737683"/>
              <a:gd name="connsiteY0" fmla="*/ 296214 h 320914"/>
              <a:gd name="connsiteX1" fmla="*/ 134970 w 737683"/>
              <a:gd name="connsiteY1" fmla="*/ 3656 h 320914"/>
              <a:gd name="connsiteX2" fmla="*/ 737683 w 737683"/>
              <a:gd name="connsiteY2" fmla="*/ 0 h 320914"/>
              <a:gd name="connsiteX3" fmla="*/ 733838 w 737683"/>
              <a:gd name="connsiteY3" fmla="*/ 311876 h 320914"/>
              <a:gd name="connsiteX4" fmla="*/ 150444 w 737683"/>
              <a:gd name="connsiteY4" fmla="*/ 296214 h 320914"/>
              <a:gd name="connsiteX0" fmla="*/ 150444 w 737683"/>
              <a:gd name="connsiteY0" fmla="*/ 296214 h 320914"/>
              <a:gd name="connsiteX1" fmla="*/ 134970 w 737683"/>
              <a:gd name="connsiteY1" fmla="*/ 3656 h 320914"/>
              <a:gd name="connsiteX2" fmla="*/ 737683 w 737683"/>
              <a:gd name="connsiteY2" fmla="*/ 0 h 320914"/>
              <a:gd name="connsiteX3" fmla="*/ 733838 w 737683"/>
              <a:gd name="connsiteY3" fmla="*/ 311876 h 320914"/>
              <a:gd name="connsiteX4" fmla="*/ 150444 w 737683"/>
              <a:gd name="connsiteY4" fmla="*/ 296214 h 320914"/>
              <a:gd name="connsiteX0" fmla="*/ 47275 w 634514"/>
              <a:gd name="connsiteY0" fmla="*/ 296214 h 320914"/>
              <a:gd name="connsiteX1" fmla="*/ 31801 w 634514"/>
              <a:gd name="connsiteY1" fmla="*/ 3656 h 320914"/>
              <a:gd name="connsiteX2" fmla="*/ 634514 w 634514"/>
              <a:gd name="connsiteY2" fmla="*/ 0 h 320914"/>
              <a:gd name="connsiteX3" fmla="*/ 630669 w 634514"/>
              <a:gd name="connsiteY3" fmla="*/ 311876 h 320914"/>
              <a:gd name="connsiteX4" fmla="*/ 47275 w 634514"/>
              <a:gd name="connsiteY4" fmla="*/ 296214 h 320914"/>
              <a:gd name="connsiteX0" fmla="*/ 51420 w 625780"/>
              <a:gd name="connsiteY0" fmla="*/ 315533 h 335396"/>
              <a:gd name="connsiteX1" fmla="*/ 23067 w 625780"/>
              <a:gd name="connsiteY1" fmla="*/ 3656 h 335396"/>
              <a:gd name="connsiteX2" fmla="*/ 625780 w 625780"/>
              <a:gd name="connsiteY2" fmla="*/ 0 h 335396"/>
              <a:gd name="connsiteX3" fmla="*/ 621935 w 625780"/>
              <a:gd name="connsiteY3" fmla="*/ 311876 h 335396"/>
              <a:gd name="connsiteX4" fmla="*/ 51420 w 625780"/>
              <a:gd name="connsiteY4" fmla="*/ 315533 h 335396"/>
              <a:gd name="connsiteX0" fmla="*/ 28353 w 602713"/>
              <a:gd name="connsiteY0" fmla="*/ 315533 h 335396"/>
              <a:gd name="connsiteX1" fmla="*/ 0 w 602713"/>
              <a:gd name="connsiteY1" fmla="*/ 3656 h 335396"/>
              <a:gd name="connsiteX2" fmla="*/ 602713 w 602713"/>
              <a:gd name="connsiteY2" fmla="*/ 0 h 335396"/>
              <a:gd name="connsiteX3" fmla="*/ 598868 w 602713"/>
              <a:gd name="connsiteY3" fmla="*/ 311876 h 335396"/>
              <a:gd name="connsiteX4" fmla="*/ 28353 w 602713"/>
              <a:gd name="connsiteY4" fmla="*/ 315533 h 335396"/>
              <a:gd name="connsiteX0" fmla="*/ 0 w 606558"/>
              <a:gd name="connsiteY0" fmla="*/ 315533 h 335396"/>
              <a:gd name="connsiteX1" fmla="*/ 3845 w 606558"/>
              <a:gd name="connsiteY1" fmla="*/ 3656 h 335396"/>
              <a:gd name="connsiteX2" fmla="*/ 606558 w 606558"/>
              <a:gd name="connsiteY2" fmla="*/ 0 h 335396"/>
              <a:gd name="connsiteX3" fmla="*/ 602713 w 606558"/>
              <a:gd name="connsiteY3" fmla="*/ 311876 h 335396"/>
              <a:gd name="connsiteX4" fmla="*/ 0 w 606558"/>
              <a:gd name="connsiteY4" fmla="*/ 315533 h 335396"/>
              <a:gd name="connsiteX0" fmla="*/ 0 w 606558"/>
              <a:gd name="connsiteY0" fmla="*/ 315533 h 315533"/>
              <a:gd name="connsiteX1" fmla="*/ 3845 w 606558"/>
              <a:gd name="connsiteY1" fmla="*/ 3656 h 315533"/>
              <a:gd name="connsiteX2" fmla="*/ 606558 w 606558"/>
              <a:gd name="connsiteY2" fmla="*/ 0 h 315533"/>
              <a:gd name="connsiteX3" fmla="*/ 602713 w 606558"/>
              <a:gd name="connsiteY3" fmla="*/ 311876 h 315533"/>
              <a:gd name="connsiteX4" fmla="*/ 0 w 606558"/>
              <a:gd name="connsiteY4" fmla="*/ 315533 h 315533"/>
              <a:gd name="connsiteX0" fmla="*/ 15473 w 602713"/>
              <a:gd name="connsiteY0" fmla="*/ 315533 h 315533"/>
              <a:gd name="connsiteX1" fmla="*/ 0 w 602713"/>
              <a:gd name="connsiteY1" fmla="*/ 3656 h 315533"/>
              <a:gd name="connsiteX2" fmla="*/ 602713 w 602713"/>
              <a:gd name="connsiteY2" fmla="*/ 0 h 315533"/>
              <a:gd name="connsiteX3" fmla="*/ 598868 w 602713"/>
              <a:gd name="connsiteY3" fmla="*/ 311876 h 315533"/>
              <a:gd name="connsiteX4" fmla="*/ 15473 w 602713"/>
              <a:gd name="connsiteY4" fmla="*/ 315533 h 315533"/>
              <a:gd name="connsiteX0" fmla="*/ 15473 w 616048"/>
              <a:gd name="connsiteY0" fmla="*/ 311877 h 311877"/>
              <a:gd name="connsiteX1" fmla="*/ 0 w 616048"/>
              <a:gd name="connsiteY1" fmla="*/ 0 h 311877"/>
              <a:gd name="connsiteX2" fmla="*/ 616048 w 616048"/>
              <a:gd name="connsiteY2" fmla="*/ 2059 h 311877"/>
              <a:gd name="connsiteX3" fmla="*/ 598868 w 616048"/>
              <a:gd name="connsiteY3" fmla="*/ 308220 h 311877"/>
              <a:gd name="connsiteX4" fmla="*/ 15473 w 616048"/>
              <a:gd name="connsiteY4" fmla="*/ 311877 h 311877"/>
              <a:gd name="connsiteX0" fmla="*/ 4043 w 616048"/>
              <a:gd name="connsiteY0" fmla="*/ 330927 h 330927"/>
              <a:gd name="connsiteX1" fmla="*/ 0 w 616048"/>
              <a:gd name="connsiteY1" fmla="*/ 0 h 330927"/>
              <a:gd name="connsiteX2" fmla="*/ 616048 w 616048"/>
              <a:gd name="connsiteY2" fmla="*/ 2059 h 330927"/>
              <a:gd name="connsiteX3" fmla="*/ 598868 w 616048"/>
              <a:gd name="connsiteY3" fmla="*/ 308220 h 330927"/>
              <a:gd name="connsiteX4" fmla="*/ 4043 w 616048"/>
              <a:gd name="connsiteY4" fmla="*/ 330927 h 330927"/>
              <a:gd name="connsiteX0" fmla="*/ 4043 w 616048"/>
              <a:gd name="connsiteY0" fmla="*/ 330927 h 330927"/>
              <a:gd name="connsiteX1" fmla="*/ 0 w 616048"/>
              <a:gd name="connsiteY1" fmla="*/ 0 h 330927"/>
              <a:gd name="connsiteX2" fmla="*/ 616048 w 616048"/>
              <a:gd name="connsiteY2" fmla="*/ 2059 h 330927"/>
              <a:gd name="connsiteX3" fmla="*/ 598868 w 616048"/>
              <a:gd name="connsiteY3" fmla="*/ 308220 h 330927"/>
              <a:gd name="connsiteX4" fmla="*/ 4043 w 616048"/>
              <a:gd name="connsiteY4" fmla="*/ 330927 h 330927"/>
              <a:gd name="connsiteX0" fmla="*/ 4043 w 616048"/>
              <a:gd name="connsiteY0" fmla="*/ 330927 h 331919"/>
              <a:gd name="connsiteX1" fmla="*/ 0 w 616048"/>
              <a:gd name="connsiteY1" fmla="*/ 0 h 331919"/>
              <a:gd name="connsiteX2" fmla="*/ 616048 w 616048"/>
              <a:gd name="connsiteY2" fmla="*/ 2059 h 331919"/>
              <a:gd name="connsiteX3" fmla="*/ 598868 w 616048"/>
              <a:gd name="connsiteY3" fmla="*/ 308220 h 331919"/>
              <a:gd name="connsiteX4" fmla="*/ 4043 w 616048"/>
              <a:gd name="connsiteY4" fmla="*/ 330927 h 331919"/>
              <a:gd name="connsiteX0" fmla="*/ 4043 w 616048"/>
              <a:gd name="connsiteY0" fmla="*/ 330927 h 336035"/>
              <a:gd name="connsiteX1" fmla="*/ 0 w 616048"/>
              <a:gd name="connsiteY1" fmla="*/ 0 h 336035"/>
              <a:gd name="connsiteX2" fmla="*/ 616048 w 616048"/>
              <a:gd name="connsiteY2" fmla="*/ 2059 h 336035"/>
              <a:gd name="connsiteX3" fmla="*/ 614108 w 616048"/>
              <a:gd name="connsiteY3" fmla="*/ 331080 h 336035"/>
              <a:gd name="connsiteX4" fmla="*/ 4043 w 616048"/>
              <a:gd name="connsiteY4" fmla="*/ 330927 h 336035"/>
              <a:gd name="connsiteX0" fmla="*/ 4043 w 616048"/>
              <a:gd name="connsiteY0" fmla="*/ 330927 h 333136"/>
              <a:gd name="connsiteX1" fmla="*/ 0 w 616048"/>
              <a:gd name="connsiteY1" fmla="*/ 0 h 333136"/>
              <a:gd name="connsiteX2" fmla="*/ 616048 w 616048"/>
              <a:gd name="connsiteY2" fmla="*/ 2059 h 333136"/>
              <a:gd name="connsiteX3" fmla="*/ 614108 w 616048"/>
              <a:gd name="connsiteY3" fmla="*/ 331080 h 333136"/>
              <a:gd name="connsiteX4" fmla="*/ 4043 w 616048"/>
              <a:gd name="connsiteY4" fmla="*/ 330927 h 333136"/>
              <a:gd name="connsiteX0" fmla="*/ 4043 w 616048"/>
              <a:gd name="connsiteY0" fmla="*/ 330927 h 340605"/>
              <a:gd name="connsiteX1" fmla="*/ 0 w 616048"/>
              <a:gd name="connsiteY1" fmla="*/ 0 h 340605"/>
              <a:gd name="connsiteX2" fmla="*/ 616048 w 616048"/>
              <a:gd name="connsiteY2" fmla="*/ 2059 h 340605"/>
              <a:gd name="connsiteX3" fmla="*/ 614108 w 616048"/>
              <a:gd name="connsiteY3" fmla="*/ 340605 h 340605"/>
              <a:gd name="connsiteX4" fmla="*/ 4043 w 616048"/>
              <a:gd name="connsiteY4" fmla="*/ 330927 h 340605"/>
              <a:gd name="connsiteX0" fmla="*/ 4043 w 616048"/>
              <a:gd name="connsiteY0" fmla="*/ 340452 h 340605"/>
              <a:gd name="connsiteX1" fmla="*/ 0 w 616048"/>
              <a:gd name="connsiteY1" fmla="*/ 0 h 340605"/>
              <a:gd name="connsiteX2" fmla="*/ 616048 w 616048"/>
              <a:gd name="connsiteY2" fmla="*/ 2059 h 340605"/>
              <a:gd name="connsiteX3" fmla="*/ 614108 w 616048"/>
              <a:gd name="connsiteY3" fmla="*/ 340605 h 340605"/>
              <a:gd name="connsiteX4" fmla="*/ 4043 w 616048"/>
              <a:gd name="connsiteY4" fmla="*/ 340452 h 340605"/>
              <a:gd name="connsiteX0" fmla="*/ 4043 w 616048"/>
              <a:gd name="connsiteY0" fmla="*/ 340452 h 340605"/>
              <a:gd name="connsiteX1" fmla="*/ 0 w 616048"/>
              <a:gd name="connsiteY1" fmla="*/ 0 h 340605"/>
              <a:gd name="connsiteX2" fmla="*/ 616048 w 616048"/>
              <a:gd name="connsiteY2" fmla="*/ 2059 h 340605"/>
              <a:gd name="connsiteX3" fmla="*/ 614108 w 616048"/>
              <a:gd name="connsiteY3" fmla="*/ 340605 h 340605"/>
              <a:gd name="connsiteX4" fmla="*/ 4043 w 616048"/>
              <a:gd name="connsiteY4" fmla="*/ 340452 h 340605"/>
              <a:gd name="connsiteX0" fmla="*/ 4043 w 616048"/>
              <a:gd name="connsiteY0" fmla="*/ 340452 h 340605"/>
              <a:gd name="connsiteX1" fmla="*/ 0 w 616048"/>
              <a:gd name="connsiteY1" fmla="*/ 0 h 340605"/>
              <a:gd name="connsiteX2" fmla="*/ 616048 w 616048"/>
              <a:gd name="connsiteY2" fmla="*/ 2059 h 340605"/>
              <a:gd name="connsiteX3" fmla="*/ 614108 w 616048"/>
              <a:gd name="connsiteY3" fmla="*/ 340605 h 340605"/>
              <a:gd name="connsiteX4" fmla="*/ 4043 w 616048"/>
              <a:gd name="connsiteY4" fmla="*/ 340452 h 340605"/>
              <a:gd name="connsiteX0" fmla="*/ 4043 w 616048"/>
              <a:gd name="connsiteY0" fmla="*/ 340452 h 340605"/>
              <a:gd name="connsiteX1" fmla="*/ 0 w 616048"/>
              <a:gd name="connsiteY1" fmla="*/ 0 h 340605"/>
              <a:gd name="connsiteX2" fmla="*/ 616048 w 616048"/>
              <a:gd name="connsiteY2" fmla="*/ 2059 h 340605"/>
              <a:gd name="connsiteX3" fmla="*/ 614108 w 616048"/>
              <a:gd name="connsiteY3" fmla="*/ 340605 h 340605"/>
              <a:gd name="connsiteX4" fmla="*/ 4043 w 616048"/>
              <a:gd name="connsiteY4" fmla="*/ 340452 h 340605"/>
              <a:gd name="connsiteX0" fmla="*/ 4043 w 616048"/>
              <a:gd name="connsiteY0" fmla="*/ 340452 h 340605"/>
              <a:gd name="connsiteX1" fmla="*/ 0 w 616048"/>
              <a:gd name="connsiteY1" fmla="*/ 0 h 340605"/>
              <a:gd name="connsiteX2" fmla="*/ 616048 w 616048"/>
              <a:gd name="connsiteY2" fmla="*/ 2059 h 340605"/>
              <a:gd name="connsiteX3" fmla="*/ 614108 w 616048"/>
              <a:gd name="connsiteY3" fmla="*/ 340605 h 340605"/>
              <a:gd name="connsiteX4" fmla="*/ 4043 w 616048"/>
              <a:gd name="connsiteY4" fmla="*/ 340452 h 340605"/>
              <a:gd name="connsiteX0" fmla="*/ 4043 w 616048"/>
              <a:gd name="connsiteY0" fmla="*/ 340452 h 340605"/>
              <a:gd name="connsiteX1" fmla="*/ 0 w 616048"/>
              <a:gd name="connsiteY1" fmla="*/ 0 h 340605"/>
              <a:gd name="connsiteX2" fmla="*/ 616048 w 616048"/>
              <a:gd name="connsiteY2" fmla="*/ 2059 h 340605"/>
              <a:gd name="connsiteX3" fmla="*/ 614108 w 616048"/>
              <a:gd name="connsiteY3" fmla="*/ 340605 h 340605"/>
              <a:gd name="connsiteX4" fmla="*/ 4043 w 616048"/>
              <a:gd name="connsiteY4" fmla="*/ 340452 h 340605"/>
              <a:gd name="connsiteX0" fmla="*/ 2138 w 616048"/>
              <a:gd name="connsiteY0" fmla="*/ 338547 h 340605"/>
              <a:gd name="connsiteX1" fmla="*/ 0 w 616048"/>
              <a:gd name="connsiteY1" fmla="*/ 0 h 340605"/>
              <a:gd name="connsiteX2" fmla="*/ 616048 w 616048"/>
              <a:gd name="connsiteY2" fmla="*/ 2059 h 340605"/>
              <a:gd name="connsiteX3" fmla="*/ 614108 w 616048"/>
              <a:gd name="connsiteY3" fmla="*/ 340605 h 340605"/>
              <a:gd name="connsiteX4" fmla="*/ 2138 w 616048"/>
              <a:gd name="connsiteY4" fmla="*/ 338547 h 340605"/>
              <a:gd name="connsiteX0" fmla="*/ 2138 w 616048"/>
              <a:gd name="connsiteY0" fmla="*/ 338547 h 340605"/>
              <a:gd name="connsiteX1" fmla="*/ 0 w 616048"/>
              <a:gd name="connsiteY1" fmla="*/ 0 h 340605"/>
              <a:gd name="connsiteX2" fmla="*/ 616048 w 616048"/>
              <a:gd name="connsiteY2" fmla="*/ 2059 h 340605"/>
              <a:gd name="connsiteX3" fmla="*/ 614108 w 616048"/>
              <a:gd name="connsiteY3" fmla="*/ 340605 h 340605"/>
              <a:gd name="connsiteX4" fmla="*/ 2138 w 616048"/>
              <a:gd name="connsiteY4" fmla="*/ 338547 h 340605"/>
              <a:gd name="connsiteX0" fmla="*/ 2138 w 616876"/>
              <a:gd name="connsiteY0" fmla="*/ 338547 h 338547"/>
              <a:gd name="connsiteX1" fmla="*/ 0 w 616876"/>
              <a:gd name="connsiteY1" fmla="*/ 0 h 338547"/>
              <a:gd name="connsiteX2" fmla="*/ 616048 w 616876"/>
              <a:gd name="connsiteY2" fmla="*/ 2059 h 338547"/>
              <a:gd name="connsiteX3" fmla="*/ 616013 w 616876"/>
              <a:gd name="connsiteY3" fmla="*/ 336795 h 338547"/>
              <a:gd name="connsiteX4" fmla="*/ 2138 w 616876"/>
              <a:gd name="connsiteY4" fmla="*/ 338547 h 338547"/>
              <a:gd name="connsiteX0" fmla="*/ 2138 w 616876"/>
              <a:gd name="connsiteY0" fmla="*/ 338547 h 344415"/>
              <a:gd name="connsiteX1" fmla="*/ 0 w 616876"/>
              <a:gd name="connsiteY1" fmla="*/ 0 h 344415"/>
              <a:gd name="connsiteX2" fmla="*/ 616048 w 616876"/>
              <a:gd name="connsiteY2" fmla="*/ 2059 h 344415"/>
              <a:gd name="connsiteX3" fmla="*/ 616013 w 616876"/>
              <a:gd name="connsiteY3" fmla="*/ 344415 h 344415"/>
              <a:gd name="connsiteX4" fmla="*/ 2138 w 616876"/>
              <a:gd name="connsiteY4" fmla="*/ 338547 h 344415"/>
              <a:gd name="connsiteX0" fmla="*/ 2138 w 616876"/>
              <a:gd name="connsiteY0" fmla="*/ 338547 h 338547"/>
              <a:gd name="connsiteX1" fmla="*/ 0 w 616876"/>
              <a:gd name="connsiteY1" fmla="*/ 0 h 338547"/>
              <a:gd name="connsiteX2" fmla="*/ 616048 w 616876"/>
              <a:gd name="connsiteY2" fmla="*/ 2059 h 338547"/>
              <a:gd name="connsiteX3" fmla="*/ 616013 w 616876"/>
              <a:gd name="connsiteY3" fmla="*/ 334890 h 338547"/>
              <a:gd name="connsiteX4" fmla="*/ 2138 w 616876"/>
              <a:gd name="connsiteY4" fmla="*/ 338547 h 338547"/>
              <a:gd name="connsiteX0" fmla="*/ 2138 w 616876"/>
              <a:gd name="connsiteY0" fmla="*/ 338547 h 342510"/>
              <a:gd name="connsiteX1" fmla="*/ 0 w 616876"/>
              <a:gd name="connsiteY1" fmla="*/ 0 h 342510"/>
              <a:gd name="connsiteX2" fmla="*/ 616048 w 616876"/>
              <a:gd name="connsiteY2" fmla="*/ 2059 h 342510"/>
              <a:gd name="connsiteX3" fmla="*/ 616013 w 616876"/>
              <a:gd name="connsiteY3" fmla="*/ 342510 h 342510"/>
              <a:gd name="connsiteX4" fmla="*/ 2138 w 616876"/>
              <a:gd name="connsiteY4" fmla="*/ 338547 h 342510"/>
              <a:gd name="connsiteX0" fmla="*/ 2138 w 616876"/>
              <a:gd name="connsiteY0" fmla="*/ 338547 h 342510"/>
              <a:gd name="connsiteX1" fmla="*/ 0 w 616876"/>
              <a:gd name="connsiteY1" fmla="*/ 0 h 342510"/>
              <a:gd name="connsiteX2" fmla="*/ 616048 w 616876"/>
              <a:gd name="connsiteY2" fmla="*/ 2059 h 342510"/>
              <a:gd name="connsiteX3" fmla="*/ 616013 w 616876"/>
              <a:gd name="connsiteY3" fmla="*/ 342510 h 342510"/>
              <a:gd name="connsiteX4" fmla="*/ 2138 w 616876"/>
              <a:gd name="connsiteY4" fmla="*/ 338547 h 342510"/>
              <a:gd name="connsiteX0" fmla="*/ 2138 w 616876"/>
              <a:gd name="connsiteY0" fmla="*/ 338547 h 342510"/>
              <a:gd name="connsiteX1" fmla="*/ 0 w 616876"/>
              <a:gd name="connsiteY1" fmla="*/ 0 h 342510"/>
              <a:gd name="connsiteX2" fmla="*/ 616048 w 616876"/>
              <a:gd name="connsiteY2" fmla="*/ 154 h 342510"/>
              <a:gd name="connsiteX3" fmla="*/ 616013 w 616876"/>
              <a:gd name="connsiteY3" fmla="*/ 342510 h 342510"/>
              <a:gd name="connsiteX4" fmla="*/ 2138 w 616876"/>
              <a:gd name="connsiteY4" fmla="*/ 338547 h 342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6876" h="342510">
                <a:moveTo>
                  <a:pt x="2138" y="338547"/>
                </a:moveTo>
                <a:cubicBezTo>
                  <a:pt x="3453" y="176338"/>
                  <a:pt x="118" y="174133"/>
                  <a:pt x="0" y="0"/>
                </a:cubicBezTo>
                <a:lnTo>
                  <a:pt x="616048" y="154"/>
                </a:lnTo>
                <a:cubicBezTo>
                  <a:pt x="616048" y="111940"/>
                  <a:pt x="617935" y="186572"/>
                  <a:pt x="616013" y="342510"/>
                </a:cubicBezTo>
                <a:lnTo>
                  <a:pt x="2138" y="338547"/>
                </a:lnTo>
                <a:close/>
              </a:path>
            </a:pathLst>
          </a:custGeom>
          <a:ln w="19050" cmpd="sng">
            <a:noFill/>
          </a:ln>
        </p:spPr>
        <p:txBody>
          <a:bodyPr vert="horz" lIns="9144" tIns="9144" rIns="9144" bIns="9144" rtlCol="0" anchor="ctr" anchorCtr="0">
            <a:normAutofit/>
          </a:bodyPr>
          <a:lstStyle>
            <a:lvl1pPr algn="r">
              <a:defRPr sz="1000">
                <a:solidFill>
                  <a:schemeClr val="tx1"/>
                </a:solidFill>
                <a:latin typeface="Arial" panose="020B0604020202020204" pitchFamily="34" charset="0"/>
                <a:cs typeface="Arial" panose="020B0604020202020204" pitchFamily="34" charset="0"/>
              </a:defRPr>
            </a:lvl1pPr>
          </a:lstStyle>
          <a:p>
            <a:fld id="{50B1B3AD-80CD-4C4C-B9E6-D3174EA9BC3B}" type="slidenum">
              <a:rPr lang="de-DE" smtClean="0"/>
              <a:pPr/>
              <a:t>‹Nr.›</a:t>
            </a:fld>
            <a:endParaRPr lang="de-DE" dirty="0"/>
          </a:p>
        </p:txBody>
      </p:sp>
      <p:pic>
        <p:nvPicPr>
          <p:cNvPr id="16" name="Grafik 7" descr="Grafik 7">
            <a:extLst>
              <a:ext uri="{FF2B5EF4-FFF2-40B4-BE49-F238E27FC236}">
                <a16:creationId xmlns:a16="http://schemas.microsoft.com/office/drawing/2014/main" id="{0E273F16-45C5-F384-26B9-83670EC4CB5B}"/>
              </a:ext>
            </a:extLst>
          </p:cNvPr>
          <p:cNvPicPr>
            <a:picLocks noChangeAspect="1"/>
          </p:cNvPicPr>
          <p:nvPr userDrawn="1"/>
        </p:nvPicPr>
        <p:blipFill>
          <a:blip r:embed="rId2"/>
          <a:stretch>
            <a:fillRect/>
          </a:stretch>
        </p:blipFill>
        <p:spPr>
          <a:xfrm>
            <a:off x="7858214" y="4731990"/>
            <a:ext cx="1034266" cy="356644"/>
          </a:xfrm>
          <a:prstGeom prst="rect">
            <a:avLst/>
          </a:prstGeom>
          <a:ln w="12700">
            <a:miter lim="400000"/>
          </a:ln>
        </p:spPr>
      </p:pic>
    </p:spTree>
    <p:extLst>
      <p:ext uri="{BB962C8B-B14F-4D97-AF65-F5344CB8AC3E}">
        <p14:creationId xmlns:p14="http://schemas.microsoft.com/office/powerpoint/2010/main" val="208750618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1"/>
          <p:cNvSpPr>
            <a:spLocks noGrp="1"/>
          </p:cNvSpPr>
          <p:nvPr>
            <p:ph type="title"/>
          </p:nvPr>
        </p:nvSpPr>
        <p:spPr>
          <a:xfrm>
            <a:off x="232488" y="843558"/>
            <a:ext cx="8659992" cy="720080"/>
          </a:xfrm>
          <a:prstGeom prst="rect">
            <a:avLst/>
          </a:prstGeom>
        </p:spPr>
        <p:txBody>
          <a:bodyPr vert="horz" lIns="91440" tIns="45720" rIns="91440" bIns="45720" rtlCol="0" anchor="ctr">
            <a:noAutofit/>
          </a:bodyPr>
          <a:lstStyle/>
          <a:p>
            <a:endParaRPr lang="en-US" dirty="0"/>
          </a:p>
        </p:txBody>
      </p:sp>
      <p:sp>
        <p:nvSpPr>
          <p:cNvPr id="23" name="Text Placeholder 2"/>
          <p:cNvSpPr>
            <a:spLocks noGrp="1"/>
          </p:cNvSpPr>
          <p:nvPr>
            <p:ph type="body" idx="1"/>
          </p:nvPr>
        </p:nvSpPr>
        <p:spPr>
          <a:xfrm>
            <a:off x="232488" y="1707654"/>
            <a:ext cx="8659992" cy="2944386"/>
          </a:xfrm>
          <a:prstGeom prst="rect">
            <a:avLst/>
          </a:prstGeom>
        </p:spPr>
        <p:txBody>
          <a:bodyPr vert="horz" lIns="91440" tIns="45720" rIns="91440" bIns="45720" rtlCol="0">
            <a:noAutofit/>
          </a:bodyPr>
          <a:lstStyle/>
          <a:p>
            <a:pPr lvl="0"/>
            <a:r>
              <a:rPr lang="de-DE" dirty="0" smtClean="0"/>
              <a:t>Textmasterformat bearbeiten</a:t>
            </a:r>
          </a:p>
          <a:p>
            <a:pPr lvl="1"/>
            <a:r>
              <a:rPr lang="de-DE" dirty="0" smtClean="0"/>
              <a:t>Zweite Ebene</a:t>
            </a:r>
          </a:p>
          <a:p>
            <a:pPr lvl="2"/>
            <a:r>
              <a:rPr lang="de-DE" dirty="0" smtClean="0"/>
              <a:t>Dritte Ebene</a:t>
            </a:r>
          </a:p>
          <a:p>
            <a:pPr lvl="3"/>
            <a:r>
              <a:rPr lang="de-DE" dirty="0" smtClean="0"/>
              <a:t>Vierte Ebene</a:t>
            </a:r>
          </a:p>
          <a:p>
            <a:pPr lvl="4"/>
            <a:r>
              <a:rPr lang="de-DE" dirty="0" smtClean="0"/>
              <a:t>Fünfte Ebene</a:t>
            </a:r>
            <a:endParaRPr lang="en-US" dirty="0"/>
          </a:p>
        </p:txBody>
      </p:sp>
      <p:grpSp>
        <p:nvGrpSpPr>
          <p:cNvPr id="27" name="Group 38"/>
          <p:cNvGrpSpPr>
            <a:grpSpLocks noChangeAspect="1"/>
          </p:cNvGrpSpPr>
          <p:nvPr userDrawn="1"/>
        </p:nvGrpSpPr>
        <p:grpSpPr bwMode="auto">
          <a:xfrm>
            <a:off x="179512" y="146667"/>
            <a:ext cx="3096344" cy="390269"/>
            <a:chOff x="0" y="1797"/>
            <a:chExt cx="5760" cy="726"/>
          </a:xfrm>
        </p:grpSpPr>
        <p:sp>
          <p:nvSpPr>
            <p:cNvPr id="28" name="AutoShape 37"/>
            <p:cNvSpPr>
              <a:spLocks noChangeAspect="1" noChangeArrowheads="1" noTextEdit="1"/>
            </p:cNvSpPr>
            <p:nvPr userDrawn="1"/>
          </p:nvSpPr>
          <p:spPr bwMode="auto">
            <a:xfrm>
              <a:off x="0" y="1797"/>
              <a:ext cx="5760" cy="7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29" name="Freeform 39"/>
            <p:cNvSpPr>
              <a:spLocks noEditPoints="1"/>
            </p:cNvSpPr>
            <p:nvPr userDrawn="1"/>
          </p:nvSpPr>
          <p:spPr bwMode="auto">
            <a:xfrm>
              <a:off x="4902" y="2154"/>
              <a:ext cx="858" cy="369"/>
            </a:xfrm>
            <a:custGeom>
              <a:avLst/>
              <a:gdLst>
                <a:gd name="T0" fmla="*/ 69 w 138"/>
                <a:gd name="T1" fmla="*/ 8 h 59"/>
                <a:gd name="T2" fmla="*/ 83 w 138"/>
                <a:gd name="T3" fmla="*/ 0 h 59"/>
                <a:gd name="T4" fmla="*/ 95 w 138"/>
                <a:gd name="T5" fmla="*/ 13 h 59"/>
                <a:gd name="T6" fmla="*/ 95 w 138"/>
                <a:gd name="T7" fmla="*/ 43 h 59"/>
                <a:gd name="T8" fmla="*/ 90 w 138"/>
                <a:gd name="T9" fmla="*/ 43 h 59"/>
                <a:gd name="T10" fmla="*/ 90 w 138"/>
                <a:gd name="T11" fmla="*/ 14 h 59"/>
                <a:gd name="T12" fmla="*/ 82 w 138"/>
                <a:gd name="T13" fmla="*/ 4 h 59"/>
                <a:gd name="T14" fmla="*/ 70 w 138"/>
                <a:gd name="T15" fmla="*/ 13 h 59"/>
                <a:gd name="T16" fmla="*/ 70 w 138"/>
                <a:gd name="T17" fmla="*/ 43 h 59"/>
                <a:gd name="T18" fmla="*/ 65 w 138"/>
                <a:gd name="T19" fmla="*/ 43 h 59"/>
                <a:gd name="T20" fmla="*/ 65 w 138"/>
                <a:gd name="T21" fmla="*/ 1 h 59"/>
                <a:gd name="T22" fmla="*/ 69 w 138"/>
                <a:gd name="T23" fmla="*/ 1 h 59"/>
                <a:gd name="T24" fmla="*/ 69 w 138"/>
                <a:gd name="T25" fmla="*/ 8 h 59"/>
                <a:gd name="T26" fmla="*/ 9 w 138"/>
                <a:gd name="T27" fmla="*/ 1 h 59"/>
                <a:gd name="T28" fmla="*/ 9 w 138"/>
                <a:gd name="T29" fmla="*/ 41 h 59"/>
                <a:gd name="T30" fmla="*/ 0 w 138"/>
                <a:gd name="T31" fmla="*/ 55 h 59"/>
                <a:gd name="T32" fmla="*/ 1 w 138"/>
                <a:gd name="T33" fmla="*/ 59 h 59"/>
                <a:gd name="T34" fmla="*/ 14 w 138"/>
                <a:gd name="T35" fmla="*/ 41 h 59"/>
                <a:gd name="T36" fmla="*/ 14 w 138"/>
                <a:gd name="T37" fmla="*/ 1 h 59"/>
                <a:gd name="T38" fmla="*/ 9 w 138"/>
                <a:gd name="T39" fmla="*/ 1 h 59"/>
                <a:gd name="T40" fmla="*/ 56 w 138"/>
                <a:gd name="T41" fmla="*/ 24 h 59"/>
                <a:gd name="T42" fmla="*/ 28 w 138"/>
                <a:gd name="T43" fmla="*/ 24 h 59"/>
                <a:gd name="T44" fmla="*/ 41 w 138"/>
                <a:gd name="T45" fmla="*/ 40 h 59"/>
                <a:gd name="T46" fmla="*/ 53 w 138"/>
                <a:gd name="T47" fmla="*/ 36 h 59"/>
                <a:gd name="T48" fmla="*/ 55 w 138"/>
                <a:gd name="T49" fmla="*/ 39 h 59"/>
                <a:gd name="T50" fmla="*/ 41 w 138"/>
                <a:gd name="T51" fmla="*/ 44 h 59"/>
                <a:gd name="T52" fmla="*/ 23 w 138"/>
                <a:gd name="T53" fmla="*/ 22 h 59"/>
                <a:gd name="T54" fmla="*/ 40 w 138"/>
                <a:gd name="T55" fmla="*/ 0 h 59"/>
                <a:gd name="T56" fmla="*/ 56 w 138"/>
                <a:gd name="T57" fmla="*/ 21 h 59"/>
                <a:gd name="T58" fmla="*/ 56 w 138"/>
                <a:gd name="T59" fmla="*/ 24 h 59"/>
                <a:gd name="T60" fmla="*/ 52 w 138"/>
                <a:gd name="T61" fmla="*/ 20 h 59"/>
                <a:gd name="T62" fmla="*/ 40 w 138"/>
                <a:gd name="T63" fmla="*/ 4 h 59"/>
                <a:gd name="T64" fmla="*/ 28 w 138"/>
                <a:gd name="T65" fmla="*/ 20 h 59"/>
                <a:gd name="T66" fmla="*/ 52 w 138"/>
                <a:gd name="T67" fmla="*/ 20 h 59"/>
                <a:gd name="T68" fmla="*/ 138 w 138"/>
                <a:gd name="T69" fmla="*/ 41 h 59"/>
                <a:gd name="T70" fmla="*/ 137 w 138"/>
                <a:gd name="T71" fmla="*/ 44 h 59"/>
                <a:gd name="T72" fmla="*/ 129 w 138"/>
                <a:gd name="T73" fmla="*/ 37 h 59"/>
                <a:gd name="T74" fmla="*/ 129 w 138"/>
                <a:gd name="T75" fmla="*/ 37 h 59"/>
                <a:gd name="T76" fmla="*/ 116 w 138"/>
                <a:gd name="T77" fmla="*/ 44 h 59"/>
                <a:gd name="T78" fmla="*/ 103 w 138"/>
                <a:gd name="T79" fmla="*/ 32 h 59"/>
                <a:gd name="T80" fmla="*/ 122 w 138"/>
                <a:gd name="T81" fmla="*/ 18 h 59"/>
                <a:gd name="T82" fmla="*/ 129 w 138"/>
                <a:gd name="T83" fmla="*/ 18 h 59"/>
                <a:gd name="T84" fmla="*/ 129 w 138"/>
                <a:gd name="T85" fmla="*/ 14 h 59"/>
                <a:gd name="T86" fmla="*/ 119 w 138"/>
                <a:gd name="T87" fmla="*/ 4 h 59"/>
                <a:gd name="T88" fmla="*/ 107 w 138"/>
                <a:gd name="T89" fmla="*/ 6 h 59"/>
                <a:gd name="T90" fmla="*/ 106 w 138"/>
                <a:gd name="T91" fmla="*/ 3 h 59"/>
                <a:gd name="T92" fmla="*/ 119 w 138"/>
                <a:gd name="T93" fmla="*/ 0 h 59"/>
                <a:gd name="T94" fmla="*/ 133 w 138"/>
                <a:gd name="T95" fmla="*/ 14 h 59"/>
                <a:gd name="T96" fmla="*/ 133 w 138"/>
                <a:gd name="T97" fmla="*/ 34 h 59"/>
                <a:gd name="T98" fmla="*/ 138 w 138"/>
                <a:gd name="T99" fmla="*/ 41 h 59"/>
                <a:gd name="T100" fmla="*/ 129 w 138"/>
                <a:gd name="T101" fmla="*/ 22 h 59"/>
                <a:gd name="T102" fmla="*/ 122 w 138"/>
                <a:gd name="T103" fmla="*/ 22 h 59"/>
                <a:gd name="T104" fmla="*/ 108 w 138"/>
                <a:gd name="T105" fmla="*/ 31 h 59"/>
                <a:gd name="T106" fmla="*/ 117 w 138"/>
                <a:gd name="T107" fmla="*/ 40 h 59"/>
                <a:gd name="T108" fmla="*/ 129 w 138"/>
                <a:gd name="T109" fmla="*/ 33 h 59"/>
                <a:gd name="T110" fmla="*/ 129 w 138"/>
                <a:gd name="T111" fmla="*/ 22 h 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38" h="59">
                  <a:moveTo>
                    <a:pt x="69" y="8"/>
                  </a:moveTo>
                  <a:cubicBezTo>
                    <a:pt x="73" y="3"/>
                    <a:pt x="78" y="0"/>
                    <a:pt x="83" y="0"/>
                  </a:cubicBezTo>
                  <a:cubicBezTo>
                    <a:pt x="92" y="0"/>
                    <a:pt x="95" y="5"/>
                    <a:pt x="95" y="13"/>
                  </a:cubicBezTo>
                  <a:cubicBezTo>
                    <a:pt x="95" y="43"/>
                    <a:pt x="95" y="43"/>
                    <a:pt x="95" y="43"/>
                  </a:cubicBezTo>
                  <a:cubicBezTo>
                    <a:pt x="90" y="43"/>
                    <a:pt x="90" y="43"/>
                    <a:pt x="90" y="43"/>
                  </a:cubicBezTo>
                  <a:cubicBezTo>
                    <a:pt x="90" y="14"/>
                    <a:pt x="90" y="14"/>
                    <a:pt x="90" y="14"/>
                  </a:cubicBezTo>
                  <a:cubicBezTo>
                    <a:pt x="90" y="7"/>
                    <a:pt x="88" y="4"/>
                    <a:pt x="82" y="4"/>
                  </a:cubicBezTo>
                  <a:cubicBezTo>
                    <a:pt x="77" y="4"/>
                    <a:pt x="73" y="9"/>
                    <a:pt x="70" y="13"/>
                  </a:cubicBezTo>
                  <a:cubicBezTo>
                    <a:pt x="70" y="43"/>
                    <a:pt x="70" y="43"/>
                    <a:pt x="70" y="43"/>
                  </a:cubicBezTo>
                  <a:cubicBezTo>
                    <a:pt x="65" y="43"/>
                    <a:pt x="65" y="43"/>
                    <a:pt x="65" y="43"/>
                  </a:cubicBezTo>
                  <a:cubicBezTo>
                    <a:pt x="65" y="1"/>
                    <a:pt x="65" y="1"/>
                    <a:pt x="65" y="1"/>
                  </a:cubicBezTo>
                  <a:cubicBezTo>
                    <a:pt x="69" y="1"/>
                    <a:pt x="69" y="1"/>
                    <a:pt x="69" y="1"/>
                  </a:cubicBezTo>
                  <a:lnTo>
                    <a:pt x="69" y="8"/>
                  </a:lnTo>
                  <a:close/>
                  <a:moveTo>
                    <a:pt x="9" y="1"/>
                  </a:moveTo>
                  <a:cubicBezTo>
                    <a:pt x="9" y="41"/>
                    <a:pt x="9" y="41"/>
                    <a:pt x="9" y="41"/>
                  </a:cubicBezTo>
                  <a:cubicBezTo>
                    <a:pt x="9" y="48"/>
                    <a:pt x="7" y="52"/>
                    <a:pt x="0" y="55"/>
                  </a:cubicBezTo>
                  <a:cubicBezTo>
                    <a:pt x="1" y="59"/>
                    <a:pt x="1" y="59"/>
                    <a:pt x="1" y="59"/>
                  </a:cubicBezTo>
                  <a:cubicBezTo>
                    <a:pt x="10" y="55"/>
                    <a:pt x="14" y="51"/>
                    <a:pt x="14" y="41"/>
                  </a:cubicBezTo>
                  <a:cubicBezTo>
                    <a:pt x="14" y="1"/>
                    <a:pt x="14" y="1"/>
                    <a:pt x="14" y="1"/>
                  </a:cubicBezTo>
                  <a:lnTo>
                    <a:pt x="9" y="1"/>
                  </a:lnTo>
                  <a:close/>
                  <a:moveTo>
                    <a:pt x="56" y="24"/>
                  </a:moveTo>
                  <a:cubicBezTo>
                    <a:pt x="28" y="24"/>
                    <a:pt x="28" y="24"/>
                    <a:pt x="28" y="24"/>
                  </a:cubicBezTo>
                  <a:cubicBezTo>
                    <a:pt x="28" y="35"/>
                    <a:pt x="34" y="40"/>
                    <a:pt x="41" y="40"/>
                  </a:cubicBezTo>
                  <a:cubicBezTo>
                    <a:pt x="46" y="40"/>
                    <a:pt x="49" y="39"/>
                    <a:pt x="53" y="36"/>
                  </a:cubicBezTo>
                  <a:cubicBezTo>
                    <a:pt x="55" y="39"/>
                    <a:pt x="55" y="39"/>
                    <a:pt x="55" y="39"/>
                  </a:cubicBezTo>
                  <a:cubicBezTo>
                    <a:pt x="51" y="43"/>
                    <a:pt x="47" y="44"/>
                    <a:pt x="41" y="44"/>
                  </a:cubicBezTo>
                  <a:cubicBezTo>
                    <a:pt x="30" y="44"/>
                    <a:pt x="23" y="36"/>
                    <a:pt x="23" y="22"/>
                  </a:cubicBezTo>
                  <a:cubicBezTo>
                    <a:pt x="23" y="9"/>
                    <a:pt x="30" y="0"/>
                    <a:pt x="40" y="0"/>
                  </a:cubicBezTo>
                  <a:cubicBezTo>
                    <a:pt x="51" y="0"/>
                    <a:pt x="56" y="8"/>
                    <a:pt x="56" y="21"/>
                  </a:cubicBezTo>
                  <a:cubicBezTo>
                    <a:pt x="56" y="22"/>
                    <a:pt x="56" y="23"/>
                    <a:pt x="56" y="24"/>
                  </a:cubicBezTo>
                  <a:close/>
                  <a:moveTo>
                    <a:pt x="52" y="20"/>
                  </a:moveTo>
                  <a:cubicBezTo>
                    <a:pt x="52" y="10"/>
                    <a:pt x="48" y="4"/>
                    <a:pt x="40" y="4"/>
                  </a:cubicBezTo>
                  <a:cubicBezTo>
                    <a:pt x="33" y="4"/>
                    <a:pt x="28" y="9"/>
                    <a:pt x="28" y="20"/>
                  </a:cubicBezTo>
                  <a:lnTo>
                    <a:pt x="52" y="20"/>
                  </a:lnTo>
                  <a:close/>
                  <a:moveTo>
                    <a:pt x="138" y="41"/>
                  </a:moveTo>
                  <a:cubicBezTo>
                    <a:pt x="137" y="44"/>
                    <a:pt x="137" y="44"/>
                    <a:pt x="137" y="44"/>
                  </a:cubicBezTo>
                  <a:cubicBezTo>
                    <a:pt x="133" y="44"/>
                    <a:pt x="130" y="42"/>
                    <a:pt x="129" y="37"/>
                  </a:cubicBezTo>
                  <a:cubicBezTo>
                    <a:pt x="129" y="37"/>
                    <a:pt x="129" y="37"/>
                    <a:pt x="129" y="37"/>
                  </a:cubicBezTo>
                  <a:cubicBezTo>
                    <a:pt x="126" y="42"/>
                    <a:pt x="121" y="44"/>
                    <a:pt x="116" y="44"/>
                  </a:cubicBezTo>
                  <a:cubicBezTo>
                    <a:pt x="108" y="44"/>
                    <a:pt x="103" y="39"/>
                    <a:pt x="103" y="32"/>
                  </a:cubicBezTo>
                  <a:cubicBezTo>
                    <a:pt x="103" y="23"/>
                    <a:pt x="110" y="18"/>
                    <a:pt x="122" y="18"/>
                  </a:cubicBezTo>
                  <a:cubicBezTo>
                    <a:pt x="129" y="18"/>
                    <a:pt x="129" y="18"/>
                    <a:pt x="129" y="18"/>
                  </a:cubicBezTo>
                  <a:cubicBezTo>
                    <a:pt x="129" y="14"/>
                    <a:pt x="129" y="14"/>
                    <a:pt x="129" y="14"/>
                  </a:cubicBezTo>
                  <a:cubicBezTo>
                    <a:pt x="129" y="7"/>
                    <a:pt x="126" y="4"/>
                    <a:pt x="119" y="4"/>
                  </a:cubicBezTo>
                  <a:cubicBezTo>
                    <a:pt x="116" y="4"/>
                    <a:pt x="112" y="5"/>
                    <a:pt x="107" y="6"/>
                  </a:cubicBezTo>
                  <a:cubicBezTo>
                    <a:pt x="106" y="3"/>
                    <a:pt x="106" y="3"/>
                    <a:pt x="106" y="3"/>
                  </a:cubicBezTo>
                  <a:cubicBezTo>
                    <a:pt x="111" y="1"/>
                    <a:pt x="115" y="0"/>
                    <a:pt x="119" y="0"/>
                  </a:cubicBezTo>
                  <a:cubicBezTo>
                    <a:pt x="129" y="0"/>
                    <a:pt x="133" y="5"/>
                    <a:pt x="133" y="14"/>
                  </a:cubicBezTo>
                  <a:cubicBezTo>
                    <a:pt x="133" y="34"/>
                    <a:pt x="133" y="34"/>
                    <a:pt x="133" y="34"/>
                  </a:cubicBezTo>
                  <a:cubicBezTo>
                    <a:pt x="133" y="39"/>
                    <a:pt x="135" y="40"/>
                    <a:pt x="138" y="41"/>
                  </a:cubicBezTo>
                  <a:close/>
                  <a:moveTo>
                    <a:pt x="129" y="22"/>
                  </a:moveTo>
                  <a:cubicBezTo>
                    <a:pt x="122" y="22"/>
                    <a:pt x="122" y="22"/>
                    <a:pt x="122" y="22"/>
                  </a:cubicBezTo>
                  <a:cubicBezTo>
                    <a:pt x="113" y="22"/>
                    <a:pt x="108" y="25"/>
                    <a:pt x="108" y="31"/>
                  </a:cubicBezTo>
                  <a:cubicBezTo>
                    <a:pt x="108" y="37"/>
                    <a:pt x="111" y="40"/>
                    <a:pt x="117" y="40"/>
                  </a:cubicBezTo>
                  <a:cubicBezTo>
                    <a:pt x="122" y="40"/>
                    <a:pt x="127" y="37"/>
                    <a:pt x="129" y="33"/>
                  </a:cubicBezTo>
                  <a:lnTo>
                    <a:pt x="129" y="22"/>
                  </a:lnTo>
                  <a:close/>
                </a:path>
              </a:pathLst>
            </a:custGeom>
            <a:solidFill>
              <a:srgbClr val="00A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30" name="Freeform 40"/>
            <p:cNvSpPr>
              <a:spLocks noEditPoints="1"/>
            </p:cNvSpPr>
            <p:nvPr userDrawn="1"/>
          </p:nvSpPr>
          <p:spPr bwMode="auto">
            <a:xfrm>
              <a:off x="280" y="2154"/>
              <a:ext cx="4559" cy="275"/>
            </a:xfrm>
            <a:custGeom>
              <a:avLst/>
              <a:gdLst>
                <a:gd name="T0" fmla="*/ 535 w 733"/>
                <a:gd name="T1" fmla="*/ 43 h 44"/>
                <a:gd name="T2" fmla="*/ 535 w 733"/>
                <a:gd name="T3" fmla="*/ 7 h 44"/>
                <a:gd name="T4" fmla="*/ 549 w 733"/>
                <a:gd name="T5" fmla="*/ 43 h 44"/>
                <a:gd name="T6" fmla="*/ 696 w 733"/>
                <a:gd name="T7" fmla="*/ 8 h 44"/>
                <a:gd name="T8" fmla="*/ 710 w 733"/>
                <a:gd name="T9" fmla="*/ 14 h 44"/>
                <a:gd name="T10" fmla="*/ 733 w 733"/>
                <a:gd name="T11" fmla="*/ 43 h 44"/>
                <a:gd name="T12" fmla="*/ 699 w 733"/>
                <a:gd name="T13" fmla="*/ 0 h 44"/>
                <a:gd name="T14" fmla="*/ 677 w 733"/>
                <a:gd name="T15" fmla="*/ 43 h 44"/>
                <a:gd name="T16" fmla="*/ 580 w 733"/>
                <a:gd name="T17" fmla="*/ 1 h 44"/>
                <a:gd name="T18" fmla="*/ 439 w 733"/>
                <a:gd name="T19" fmla="*/ 43 h 44"/>
                <a:gd name="T20" fmla="*/ 465 w 733"/>
                <a:gd name="T21" fmla="*/ 1 h 44"/>
                <a:gd name="T22" fmla="*/ 466 w 733"/>
                <a:gd name="T23" fmla="*/ 43 h 44"/>
                <a:gd name="T24" fmla="*/ 482 w 733"/>
                <a:gd name="T25" fmla="*/ 1 h 44"/>
                <a:gd name="T26" fmla="*/ 497 w 733"/>
                <a:gd name="T27" fmla="*/ 35 h 44"/>
                <a:gd name="T28" fmla="*/ 515 w 733"/>
                <a:gd name="T29" fmla="*/ 1 h 44"/>
                <a:gd name="T30" fmla="*/ 601 w 733"/>
                <a:gd name="T31" fmla="*/ 43 h 44"/>
                <a:gd name="T32" fmla="*/ 626 w 733"/>
                <a:gd name="T33" fmla="*/ 1 h 44"/>
                <a:gd name="T34" fmla="*/ 627 w 733"/>
                <a:gd name="T35" fmla="*/ 43 h 44"/>
                <a:gd name="T36" fmla="*/ 657 w 733"/>
                <a:gd name="T37" fmla="*/ 25 h 44"/>
                <a:gd name="T38" fmla="*/ 632 w 733"/>
                <a:gd name="T39" fmla="*/ 1 h 44"/>
                <a:gd name="T40" fmla="*/ 668 w 733"/>
                <a:gd name="T41" fmla="*/ 1 h 44"/>
                <a:gd name="T42" fmla="*/ 17 w 733"/>
                <a:gd name="T43" fmla="*/ 36 h 44"/>
                <a:gd name="T44" fmla="*/ 0 w 733"/>
                <a:gd name="T45" fmla="*/ 25 h 44"/>
                <a:gd name="T46" fmla="*/ 25 w 733"/>
                <a:gd name="T47" fmla="*/ 1 h 44"/>
                <a:gd name="T48" fmla="*/ 263 w 733"/>
                <a:gd name="T49" fmla="*/ 1 h 44"/>
                <a:gd name="T50" fmla="*/ 224 w 733"/>
                <a:gd name="T51" fmla="*/ 12 h 44"/>
                <a:gd name="T52" fmla="*/ 227 w 733"/>
                <a:gd name="T53" fmla="*/ 33 h 44"/>
                <a:gd name="T54" fmla="*/ 243 w 733"/>
                <a:gd name="T55" fmla="*/ 18 h 44"/>
                <a:gd name="T56" fmla="*/ 255 w 733"/>
                <a:gd name="T57" fmla="*/ 5 h 44"/>
                <a:gd name="T58" fmla="*/ 401 w 733"/>
                <a:gd name="T59" fmla="*/ 25 h 44"/>
                <a:gd name="T60" fmla="*/ 387 w 733"/>
                <a:gd name="T61" fmla="*/ 39 h 44"/>
                <a:gd name="T62" fmla="*/ 399 w 733"/>
                <a:gd name="T63" fmla="*/ 12 h 44"/>
                <a:gd name="T64" fmla="*/ 68 w 733"/>
                <a:gd name="T65" fmla="*/ 0 h 44"/>
                <a:gd name="T66" fmla="*/ 45 w 733"/>
                <a:gd name="T67" fmla="*/ 43 h 44"/>
                <a:gd name="T68" fmla="*/ 69 w 733"/>
                <a:gd name="T69" fmla="*/ 15 h 44"/>
                <a:gd name="T70" fmla="*/ 68 w 733"/>
                <a:gd name="T71" fmla="*/ 0 h 44"/>
                <a:gd name="T72" fmla="*/ 90 w 733"/>
                <a:gd name="T73" fmla="*/ 1 h 44"/>
                <a:gd name="T74" fmla="*/ 135 w 733"/>
                <a:gd name="T75" fmla="*/ 1 h 44"/>
                <a:gd name="T76" fmla="*/ 119 w 733"/>
                <a:gd name="T77" fmla="*/ 43 h 44"/>
                <a:gd name="T78" fmla="*/ 278 w 733"/>
                <a:gd name="T79" fmla="*/ 1 h 44"/>
                <a:gd name="T80" fmla="*/ 299 w 733"/>
                <a:gd name="T81" fmla="*/ 43 h 44"/>
                <a:gd name="T82" fmla="*/ 177 w 733"/>
                <a:gd name="T83" fmla="*/ 1 h 44"/>
                <a:gd name="T84" fmla="*/ 177 w 733"/>
                <a:gd name="T85" fmla="*/ 36 h 44"/>
                <a:gd name="T86" fmla="*/ 174 w 733"/>
                <a:gd name="T87" fmla="*/ 18 h 44"/>
                <a:gd name="T88" fmla="*/ 195 w 733"/>
                <a:gd name="T89" fmla="*/ 20 h 44"/>
                <a:gd name="T90" fmla="*/ 199 w 733"/>
                <a:gd name="T91" fmla="*/ 20 h 44"/>
                <a:gd name="T92" fmla="*/ 219 w 733"/>
                <a:gd name="T93" fmla="*/ 43 h 44"/>
                <a:gd name="T94" fmla="*/ 185 w 733"/>
                <a:gd name="T95" fmla="*/ 1 h 44"/>
                <a:gd name="T96" fmla="*/ 199 w 733"/>
                <a:gd name="T97" fmla="*/ 27 h 44"/>
                <a:gd name="T98" fmla="*/ 353 w 733"/>
                <a:gd name="T99" fmla="*/ 9 h 44"/>
                <a:gd name="T100" fmla="*/ 374 w 733"/>
                <a:gd name="T101" fmla="*/ 9 h 44"/>
                <a:gd name="T102" fmla="*/ 331 w 733"/>
                <a:gd name="T103" fmla="*/ 8 h 44"/>
                <a:gd name="T104" fmla="*/ 350 w 733"/>
                <a:gd name="T105" fmla="*/ 43 h 44"/>
                <a:gd name="T106" fmla="*/ 323 w 733"/>
                <a:gd name="T107" fmla="*/ 43 h 44"/>
                <a:gd name="T108" fmla="*/ 314 w 733"/>
                <a:gd name="T109" fmla="*/ 9 h 44"/>
                <a:gd name="T110" fmla="*/ 343 w 733"/>
                <a:gd name="T111" fmla="*/ 1 h 44"/>
                <a:gd name="T112" fmla="*/ 343 w 733"/>
                <a:gd name="T113" fmla="*/ 1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733" h="44">
                  <a:moveTo>
                    <a:pt x="549" y="14"/>
                  </a:moveTo>
                  <a:cubicBezTo>
                    <a:pt x="549" y="9"/>
                    <a:pt x="548" y="8"/>
                    <a:pt x="544" y="8"/>
                  </a:cubicBezTo>
                  <a:cubicBezTo>
                    <a:pt x="541" y="8"/>
                    <a:pt x="538" y="10"/>
                    <a:pt x="535" y="14"/>
                  </a:cubicBezTo>
                  <a:cubicBezTo>
                    <a:pt x="535" y="43"/>
                    <a:pt x="535" y="43"/>
                    <a:pt x="535" y="43"/>
                  </a:cubicBezTo>
                  <a:cubicBezTo>
                    <a:pt x="525" y="43"/>
                    <a:pt x="525" y="43"/>
                    <a:pt x="525" y="43"/>
                  </a:cubicBezTo>
                  <a:cubicBezTo>
                    <a:pt x="525" y="1"/>
                    <a:pt x="525" y="1"/>
                    <a:pt x="525" y="1"/>
                  </a:cubicBezTo>
                  <a:cubicBezTo>
                    <a:pt x="534" y="1"/>
                    <a:pt x="534" y="1"/>
                    <a:pt x="534" y="1"/>
                  </a:cubicBezTo>
                  <a:cubicBezTo>
                    <a:pt x="535" y="7"/>
                    <a:pt x="535" y="7"/>
                    <a:pt x="535" y="7"/>
                  </a:cubicBezTo>
                  <a:cubicBezTo>
                    <a:pt x="538" y="2"/>
                    <a:pt x="543" y="0"/>
                    <a:pt x="548" y="0"/>
                  </a:cubicBezTo>
                  <a:cubicBezTo>
                    <a:pt x="556" y="0"/>
                    <a:pt x="559" y="5"/>
                    <a:pt x="559" y="13"/>
                  </a:cubicBezTo>
                  <a:cubicBezTo>
                    <a:pt x="559" y="43"/>
                    <a:pt x="559" y="43"/>
                    <a:pt x="559" y="43"/>
                  </a:cubicBezTo>
                  <a:cubicBezTo>
                    <a:pt x="549" y="43"/>
                    <a:pt x="549" y="43"/>
                    <a:pt x="549" y="43"/>
                  </a:cubicBezTo>
                  <a:lnTo>
                    <a:pt x="549" y="14"/>
                  </a:lnTo>
                  <a:close/>
                  <a:moveTo>
                    <a:pt x="688" y="43"/>
                  </a:moveTo>
                  <a:cubicBezTo>
                    <a:pt x="688" y="14"/>
                    <a:pt x="688" y="14"/>
                    <a:pt x="688" y="14"/>
                  </a:cubicBezTo>
                  <a:cubicBezTo>
                    <a:pt x="690" y="10"/>
                    <a:pt x="693" y="8"/>
                    <a:pt x="696" y="8"/>
                  </a:cubicBezTo>
                  <a:cubicBezTo>
                    <a:pt x="699" y="8"/>
                    <a:pt x="700" y="9"/>
                    <a:pt x="700" y="14"/>
                  </a:cubicBezTo>
                  <a:cubicBezTo>
                    <a:pt x="700" y="43"/>
                    <a:pt x="700" y="43"/>
                    <a:pt x="700" y="43"/>
                  </a:cubicBezTo>
                  <a:cubicBezTo>
                    <a:pt x="710" y="43"/>
                    <a:pt x="710" y="43"/>
                    <a:pt x="710" y="43"/>
                  </a:cubicBezTo>
                  <a:cubicBezTo>
                    <a:pt x="710" y="14"/>
                    <a:pt x="710" y="14"/>
                    <a:pt x="710" y="14"/>
                  </a:cubicBezTo>
                  <a:cubicBezTo>
                    <a:pt x="712" y="10"/>
                    <a:pt x="715" y="8"/>
                    <a:pt x="718" y="8"/>
                  </a:cubicBezTo>
                  <a:cubicBezTo>
                    <a:pt x="722" y="8"/>
                    <a:pt x="723" y="10"/>
                    <a:pt x="723" y="14"/>
                  </a:cubicBezTo>
                  <a:cubicBezTo>
                    <a:pt x="723" y="43"/>
                    <a:pt x="723" y="43"/>
                    <a:pt x="723" y="43"/>
                  </a:cubicBezTo>
                  <a:cubicBezTo>
                    <a:pt x="733" y="43"/>
                    <a:pt x="733" y="43"/>
                    <a:pt x="733" y="43"/>
                  </a:cubicBezTo>
                  <a:cubicBezTo>
                    <a:pt x="733" y="13"/>
                    <a:pt x="733" y="13"/>
                    <a:pt x="733" y="13"/>
                  </a:cubicBezTo>
                  <a:cubicBezTo>
                    <a:pt x="733" y="5"/>
                    <a:pt x="730" y="0"/>
                    <a:pt x="722" y="0"/>
                  </a:cubicBezTo>
                  <a:cubicBezTo>
                    <a:pt x="718" y="0"/>
                    <a:pt x="713" y="2"/>
                    <a:pt x="709" y="7"/>
                  </a:cubicBezTo>
                  <a:cubicBezTo>
                    <a:pt x="708" y="2"/>
                    <a:pt x="705" y="0"/>
                    <a:pt x="699" y="0"/>
                  </a:cubicBezTo>
                  <a:cubicBezTo>
                    <a:pt x="695" y="0"/>
                    <a:pt x="691" y="2"/>
                    <a:pt x="687" y="7"/>
                  </a:cubicBezTo>
                  <a:cubicBezTo>
                    <a:pt x="686" y="1"/>
                    <a:pt x="686" y="1"/>
                    <a:pt x="686" y="1"/>
                  </a:cubicBezTo>
                  <a:cubicBezTo>
                    <a:pt x="677" y="1"/>
                    <a:pt x="677" y="1"/>
                    <a:pt x="677" y="1"/>
                  </a:cubicBezTo>
                  <a:cubicBezTo>
                    <a:pt x="677" y="43"/>
                    <a:pt x="677" y="43"/>
                    <a:pt x="677" y="43"/>
                  </a:cubicBezTo>
                  <a:lnTo>
                    <a:pt x="688" y="43"/>
                  </a:lnTo>
                  <a:close/>
                  <a:moveTo>
                    <a:pt x="570" y="43"/>
                  </a:moveTo>
                  <a:cubicBezTo>
                    <a:pt x="580" y="43"/>
                    <a:pt x="580" y="43"/>
                    <a:pt x="580" y="43"/>
                  </a:cubicBezTo>
                  <a:cubicBezTo>
                    <a:pt x="580" y="1"/>
                    <a:pt x="580" y="1"/>
                    <a:pt x="580" y="1"/>
                  </a:cubicBezTo>
                  <a:cubicBezTo>
                    <a:pt x="570" y="1"/>
                    <a:pt x="570" y="1"/>
                    <a:pt x="570" y="1"/>
                  </a:cubicBezTo>
                  <a:lnTo>
                    <a:pt x="570" y="43"/>
                  </a:lnTo>
                  <a:close/>
                  <a:moveTo>
                    <a:pt x="429" y="43"/>
                  </a:moveTo>
                  <a:cubicBezTo>
                    <a:pt x="439" y="43"/>
                    <a:pt x="439" y="43"/>
                    <a:pt x="439" y="43"/>
                  </a:cubicBezTo>
                  <a:cubicBezTo>
                    <a:pt x="439" y="1"/>
                    <a:pt x="439" y="1"/>
                    <a:pt x="439" y="1"/>
                  </a:cubicBezTo>
                  <a:cubicBezTo>
                    <a:pt x="429" y="1"/>
                    <a:pt x="429" y="1"/>
                    <a:pt x="429" y="1"/>
                  </a:cubicBezTo>
                  <a:lnTo>
                    <a:pt x="429" y="43"/>
                  </a:lnTo>
                  <a:close/>
                  <a:moveTo>
                    <a:pt x="465" y="1"/>
                  </a:moveTo>
                  <a:cubicBezTo>
                    <a:pt x="454" y="1"/>
                    <a:pt x="454" y="1"/>
                    <a:pt x="454" y="1"/>
                  </a:cubicBezTo>
                  <a:cubicBezTo>
                    <a:pt x="440" y="20"/>
                    <a:pt x="440" y="20"/>
                    <a:pt x="440" y="20"/>
                  </a:cubicBezTo>
                  <a:cubicBezTo>
                    <a:pt x="454" y="43"/>
                    <a:pt x="454" y="43"/>
                    <a:pt x="454" y="43"/>
                  </a:cubicBezTo>
                  <a:cubicBezTo>
                    <a:pt x="466" y="43"/>
                    <a:pt x="466" y="43"/>
                    <a:pt x="466" y="43"/>
                  </a:cubicBezTo>
                  <a:cubicBezTo>
                    <a:pt x="450" y="20"/>
                    <a:pt x="450" y="20"/>
                    <a:pt x="450" y="20"/>
                  </a:cubicBezTo>
                  <a:lnTo>
                    <a:pt x="465" y="1"/>
                  </a:lnTo>
                  <a:close/>
                  <a:moveTo>
                    <a:pt x="482" y="35"/>
                  </a:moveTo>
                  <a:cubicBezTo>
                    <a:pt x="482" y="1"/>
                    <a:pt x="482" y="1"/>
                    <a:pt x="482" y="1"/>
                  </a:cubicBezTo>
                  <a:cubicBezTo>
                    <a:pt x="472" y="1"/>
                    <a:pt x="472" y="1"/>
                    <a:pt x="472" y="1"/>
                  </a:cubicBezTo>
                  <a:cubicBezTo>
                    <a:pt x="472" y="43"/>
                    <a:pt x="472" y="43"/>
                    <a:pt x="472" y="43"/>
                  </a:cubicBezTo>
                  <a:cubicBezTo>
                    <a:pt x="495" y="43"/>
                    <a:pt x="495" y="43"/>
                    <a:pt x="495" y="43"/>
                  </a:cubicBezTo>
                  <a:cubicBezTo>
                    <a:pt x="497" y="35"/>
                    <a:pt x="497" y="35"/>
                    <a:pt x="497" y="35"/>
                  </a:cubicBezTo>
                  <a:lnTo>
                    <a:pt x="482" y="35"/>
                  </a:lnTo>
                  <a:close/>
                  <a:moveTo>
                    <a:pt x="504" y="43"/>
                  </a:moveTo>
                  <a:cubicBezTo>
                    <a:pt x="515" y="43"/>
                    <a:pt x="515" y="43"/>
                    <a:pt x="515" y="43"/>
                  </a:cubicBezTo>
                  <a:cubicBezTo>
                    <a:pt x="515" y="1"/>
                    <a:pt x="515" y="1"/>
                    <a:pt x="515" y="1"/>
                  </a:cubicBezTo>
                  <a:cubicBezTo>
                    <a:pt x="504" y="1"/>
                    <a:pt x="504" y="1"/>
                    <a:pt x="504" y="1"/>
                  </a:cubicBezTo>
                  <a:lnTo>
                    <a:pt x="504" y="43"/>
                  </a:lnTo>
                  <a:close/>
                  <a:moveTo>
                    <a:pt x="590" y="43"/>
                  </a:moveTo>
                  <a:cubicBezTo>
                    <a:pt x="601" y="43"/>
                    <a:pt x="601" y="43"/>
                    <a:pt x="601" y="43"/>
                  </a:cubicBezTo>
                  <a:cubicBezTo>
                    <a:pt x="601" y="1"/>
                    <a:pt x="601" y="1"/>
                    <a:pt x="601" y="1"/>
                  </a:cubicBezTo>
                  <a:cubicBezTo>
                    <a:pt x="590" y="1"/>
                    <a:pt x="590" y="1"/>
                    <a:pt x="590" y="1"/>
                  </a:cubicBezTo>
                  <a:lnTo>
                    <a:pt x="590" y="43"/>
                  </a:lnTo>
                  <a:close/>
                  <a:moveTo>
                    <a:pt x="626" y="1"/>
                  </a:moveTo>
                  <a:cubicBezTo>
                    <a:pt x="615" y="1"/>
                    <a:pt x="615" y="1"/>
                    <a:pt x="615" y="1"/>
                  </a:cubicBezTo>
                  <a:cubicBezTo>
                    <a:pt x="601" y="20"/>
                    <a:pt x="601" y="20"/>
                    <a:pt x="601" y="20"/>
                  </a:cubicBezTo>
                  <a:cubicBezTo>
                    <a:pt x="616" y="43"/>
                    <a:pt x="616" y="43"/>
                    <a:pt x="616" y="43"/>
                  </a:cubicBezTo>
                  <a:cubicBezTo>
                    <a:pt x="627" y="43"/>
                    <a:pt x="627" y="43"/>
                    <a:pt x="627" y="43"/>
                  </a:cubicBezTo>
                  <a:cubicBezTo>
                    <a:pt x="612" y="20"/>
                    <a:pt x="612" y="20"/>
                    <a:pt x="612" y="20"/>
                  </a:cubicBezTo>
                  <a:lnTo>
                    <a:pt x="626" y="1"/>
                  </a:lnTo>
                  <a:close/>
                  <a:moveTo>
                    <a:pt x="657" y="1"/>
                  </a:moveTo>
                  <a:cubicBezTo>
                    <a:pt x="657" y="25"/>
                    <a:pt x="657" y="25"/>
                    <a:pt x="657" y="25"/>
                  </a:cubicBezTo>
                  <a:cubicBezTo>
                    <a:pt x="657" y="32"/>
                    <a:pt x="656" y="36"/>
                    <a:pt x="650" y="36"/>
                  </a:cubicBezTo>
                  <a:cubicBezTo>
                    <a:pt x="643" y="36"/>
                    <a:pt x="642" y="32"/>
                    <a:pt x="642" y="25"/>
                  </a:cubicBezTo>
                  <a:cubicBezTo>
                    <a:pt x="642" y="1"/>
                    <a:pt x="642" y="1"/>
                    <a:pt x="642" y="1"/>
                  </a:cubicBezTo>
                  <a:cubicBezTo>
                    <a:pt x="632" y="1"/>
                    <a:pt x="632" y="1"/>
                    <a:pt x="632" y="1"/>
                  </a:cubicBezTo>
                  <a:cubicBezTo>
                    <a:pt x="632" y="25"/>
                    <a:pt x="632" y="25"/>
                    <a:pt x="632" y="25"/>
                  </a:cubicBezTo>
                  <a:cubicBezTo>
                    <a:pt x="632" y="37"/>
                    <a:pt x="637" y="44"/>
                    <a:pt x="650" y="44"/>
                  </a:cubicBezTo>
                  <a:cubicBezTo>
                    <a:pt x="662" y="44"/>
                    <a:pt x="668" y="36"/>
                    <a:pt x="668" y="25"/>
                  </a:cubicBezTo>
                  <a:cubicBezTo>
                    <a:pt x="668" y="1"/>
                    <a:pt x="668" y="1"/>
                    <a:pt x="668" y="1"/>
                  </a:cubicBezTo>
                  <a:lnTo>
                    <a:pt x="657" y="1"/>
                  </a:lnTo>
                  <a:close/>
                  <a:moveTo>
                    <a:pt x="25" y="1"/>
                  </a:moveTo>
                  <a:cubicBezTo>
                    <a:pt x="25" y="25"/>
                    <a:pt x="25" y="25"/>
                    <a:pt x="25" y="25"/>
                  </a:cubicBezTo>
                  <a:cubicBezTo>
                    <a:pt x="25" y="32"/>
                    <a:pt x="24" y="36"/>
                    <a:pt x="17" y="36"/>
                  </a:cubicBezTo>
                  <a:cubicBezTo>
                    <a:pt x="11" y="36"/>
                    <a:pt x="10" y="32"/>
                    <a:pt x="10" y="25"/>
                  </a:cubicBezTo>
                  <a:cubicBezTo>
                    <a:pt x="10" y="1"/>
                    <a:pt x="10" y="1"/>
                    <a:pt x="10" y="1"/>
                  </a:cubicBezTo>
                  <a:cubicBezTo>
                    <a:pt x="0" y="1"/>
                    <a:pt x="0" y="1"/>
                    <a:pt x="0" y="1"/>
                  </a:cubicBezTo>
                  <a:cubicBezTo>
                    <a:pt x="0" y="25"/>
                    <a:pt x="0" y="25"/>
                    <a:pt x="0" y="25"/>
                  </a:cubicBezTo>
                  <a:cubicBezTo>
                    <a:pt x="0" y="37"/>
                    <a:pt x="4" y="44"/>
                    <a:pt x="17" y="44"/>
                  </a:cubicBezTo>
                  <a:cubicBezTo>
                    <a:pt x="30" y="44"/>
                    <a:pt x="35" y="36"/>
                    <a:pt x="35" y="25"/>
                  </a:cubicBezTo>
                  <a:cubicBezTo>
                    <a:pt x="35" y="1"/>
                    <a:pt x="35" y="1"/>
                    <a:pt x="35" y="1"/>
                  </a:cubicBezTo>
                  <a:lnTo>
                    <a:pt x="25" y="1"/>
                  </a:lnTo>
                  <a:close/>
                  <a:moveTo>
                    <a:pt x="263" y="43"/>
                  </a:moveTo>
                  <a:cubicBezTo>
                    <a:pt x="273" y="43"/>
                    <a:pt x="273" y="43"/>
                    <a:pt x="273" y="43"/>
                  </a:cubicBezTo>
                  <a:cubicBezTo>
                    <a:pt x="273" y="1"/>
                    <a:pt x="273" y="1"/>
                    <a:pt x="273" y="1"/>
                  </a:cubicBezTo>
                  <a:cubicBezTo>
                    <a:pt x="263" y="1"/>
                    <a:pt x="263" y="1"/>
                    <a:pt x="263" y="1"/>
                  </a:cubicBezTo>
                  <a:lnTo>
                    <a:pt x="263" y="43"/>
                  </a:lnTo>
                  <a:close/>
                  <a:moveTo>
                    <a:pt x="255" y="5"/>
                  </a:moveTo>
                  <a:cubicBezTo>
                    <a:pt x="251" y="2"/>
                    <a:pt x="246" y="0"/>
                    <a:pt x="240" y="0"/>
                  </a:cubicBezTo>
                  <a:cubicBezTo>
                    <a:pt x="230" y="0"/>
                    <a:pt x="224" y="5"/>
                    <a:pt x="224" y="12"/>
                  </a:cubicBezTo>
                  <a:cubicBezTo>
                    <a:pt x="224" y="19"/>
                    <a:pt x="228" y="23"/>
                    <a:pt x="236" y="25"/>
                  </a:cubicBezTo>
                  <a:cubicBezTo>
                    <a:pt x="244" y="27"/>
                    <a:pt x="246" y="28"/>
                    <a:pt x="246" y="32"/>
                  </a:cubicBezTo>
                  <a:cubicBezTo>
                    <a:pt x="246" y="35"/>
                    <a:pt x="243" y="37"/>
                    <a:pt x="238" y="37"/>
                  </a:cubicBezTo>
                  <a:cubicBezTo>
                    <a:pt x="234" y="37"/>
                    <a:pt x="230" y="35"/>
                    <a:pt x="227" y="33"/>
                  </a:cubicBezTo>
                  <a:cubicBezTo>
                    <a:pt x="222" y="39"/>
                    <a:pt x="222" y="39"/>
                    <a:pt x="222" y="39"/>
                  </a:cubicBezTo>
                  <a:cubicBezTo>
                    <a:pt x="226" y="42"/>
                    <a:pt x="231" y="44"/>
                    <a:pt x="239" y="44"/>
                  </a:cubicBezTo>
                  <a:cubicBezTo>
                    <a:pt x="248" y="44"/>
                    <a:pt x="256" y="40"/>
                    <a:pt x="256" y="31"/>
                  </a:cubicBezTo>
                  <a:cubicBezTo>
                    <a:pt x="256" y="24"/>
                    <a:pt x="251" y="20"/>
                    <a:pt x="243" y="18"/>
                  </a:cubicBezTo>
                  <a:cubicBezTo>
                    <a:pt x="236" y="16"/>
                    <a:pt x="234" y="15"/>
                    <a:pt x="234" y="12"/>
                  </a:cubicBezTo>
                  <a:cubicBezTo>
                    <a:pt x="234" y="9"/>
                    <a:pt x="236" y="8"/>
                    <a:pt x="241" y="8"/>
                  </a:cubicBezTo>
                  <a:cubicBezTo>
                    <a:pt x="244" y="8"/>
                    <a:pt x="247" y="9"/>
                    <a:pt x="251" y="11"/>
                  </a:cubicBezTo>
                  <a:cubicBezTo>
                    <a:pt x="255" y="5"/>
                    <a:pt x="255" y="5"/>
                    <a:pt x="255" y="5"/>
                  </a:cubicBezTo>
                  <a:moveTo>
                    <a:pt x="420" y="5"/>
                  </a:moveTo>
                  <a:cubicBezTo>
                    <a:pt x="416" y="2"/>
                    <a:pt x="411" y="0"/>
                    <a:pt x="405" y="0"/>
                  </a:cubicBezTo>
                  <a:cubicBezTo>
                    <a:pt x="395" y="0"/>
                    <a:pt x="389" y="5"/>
                    <a:pt x="389" y="12"/>
                  </a:cubicBezTo>
                  <a:cubicBezTo>
                    <a:pt x="389" y="19"/>
                    <a:pt x="393" y="23"/>
                    <a:pt x="401" y="25"/>
                  </a:cubicBezTo>
                  <a:cubicBezTo>
                    <a:pt x="409" y="27"/>
                    <a:pt x="411" y="28"/>
                    <a:pt x="411" y="32"/>
                  </a:cubicBezTo>
                  <a:cubicBezTo>
                    <a:pt x="411" y="35"/>
                    <a:pt x="408" y="37"/>
                    <a:pt x="403" y="37"/>
                  </a:cubicBezTo>
                  <a:cubicBezTo>
                    <a:pt x="399" y="37"/>
                    <a:pt x="395" y="35"/>
                    <a:pt x="392" y="33"/>
                  </a:cubicBezTo>
                  <a:cubicBezTo>
                    <a:pt x="387" y="39"/>
                    <a:pt x="387" y="39"/>
                    <a:pt x="387" y="39"/>
                  </a:cubicBezTo>
                  <a:cubicBezTo>
                    <a:pt x="391" y="42"/>
                    <a:pt x="396" y="44"/>
                    <a:pt x="404" y="44"/>
                  </a:cubicBezTo>
                  <a:cubicBezTo>
                    <a:pt x="413" y="44"/>
                    <a:pt x="421" y="40"/>
                    <a:pt x="421" y="31"/>
                  </a:cubicBezTo>
                  <a:cubicBezTo>
                    <a:pt x="421" y="24"/>
                    <a:pt x="416" y="20"/>
                    <a:pt x="408" y="18"/>
                  </a:cubicBezTo>
                  <a:cubicBezTo>
                    <a:pt x="401" y="16"/>
                    <a:pt x="399" y="15"/>
                    <a:pt x="399" y="12"/>
                  </a:cubicBezTo>
                  <a:cubicBezTo>
                    <a:pt x="399" y="9"/>
                    <a:pt x="401" y="8"/>
                    <a:pt x="406" y="8"/>
                  </a:cubicBezTo>
                  <a:cubicBezTo>
                    <a:pt x="409" y="8"/>
                    <a:pt x="412" y="9"/>
                    <a:pt x="416" y="11"/>
                  </a:cubicBezTo>
                  <a:cubicBezTo>
                    <a:pt x="420" y="5"/>
                    <a:pt x="420" y="5"/>
                    <a:pt x="420" y="5"/>
                  </a:cubicBezTo>
                  <a:moveTo>
                    <a:pt x="68" y="0"/>
                  </a:moveTo>
                  <a:cubicBezTo>
                    <a:pt x="62" y="0"/>
                    <a:pt x="58" y="3"/>
                    <a:pt x="55" y="7"/>
                  </a:cubicBezTo>
                  <a:cubicBezTo>
                    <a:pt x="54" y="1"/>
                    <a:pt x="54" y="1"/>
                    <a:pt x="54" y="1"/>
                  </a:cubicBezTo>
                  <a:cubicBezTo>
                    <a:pt x="45" y="1"/>
                    <a:pt x="45" y="1"/>
                    <a:pt x="45" y="1"/>
                  </a:cubicBezTo>
                  <a:cubicBezTo>
                    <a:pt x="45" y="43"/>
                    <a:pt x="45" y="43"/>
                    <a:pt x="45" y="43"/>
                  </a:cubicBezTo>
                  <a:cubicBezTo>
                    <a:pt x="55" y="43"/>
                    <a:pt x="55" y="43"/>
                    <a:pt x="55" y="43"/>
                  </a:cubicBezTo>
                  <a:cubicBezTo>
                    <a:pt x="55" y="14"/>
                    <a:pt x="55" y="14"/>
                    <a:pt x="55" y="14"/>
                  </a:cubicBezTo>
                  <a:cubicBezTo>
                    <a:pt x="58" y="10"/>
                    <a:pt x="61" y="8"/>
                    <a:pt x="64" y="8"/>
                  </a:cubicBezTo>
                  <a:cubicBezTo>
                    <a:pt x="67" y="8"/>
                    <a:pt x="69" y="9"/>
                    <a:pt x="69" y="15"/>
                  </a:cubicBezTo>
                  <a:cubicBezTo>
                    <a:pt x="69" y="43"/>
                    <a:pt x="69" y="43"/>
                    <a:pt x="69" y="43"/>
                  </a:cubicBezTo>
                  <a:cubicBezTo>
                    <a:pt x="79" y="43"/>
                    <a:pt x="79" y="43"/>
                    <a:pt x="79" y="43"/>
                  </a:cubicBezTo>
                  <a:cubicBezTo>
                    <a:pt x="79" y="13"/>
                    <a:pt x="79" y="13"/>
                    <a:pt x="79" y="13"/>
                  </a:cubicBezTo>
                  <a:cubicBezTo>
                    <a:pt x="79" y="5"/>
                    <a:pt x="75" y="0"/>
                    <a:pt x="68" y="0"/>
                  </a:cubicBezTo>
                  <a:moveTo>
                    <a:pt x="90" y="43"/>
                  </a:moveTo>
                  <a:cubicBezTo>
                    <a:pt x="100" y="43"/>
                    <a:pt x="100" y="43"/>
                    <a:pt x="100" y="43"/>
                  </a:cubicBezTo>
                  <a:cubicBezTo>
                    <a:pt x="100" y="1"/>
                    <a:pt x="100" y="1"/>
                    <a:pt x="100" y="1"/>
                  </a:cubicBezTo>
                  <a:cubicBezTo>
                    <a:pt x="90" y="1"/>
                    <a:pt x="90" y="1"/>
                    <a:pt x="90" y="1"/>
                  </a:cubicBezTo>
                  <a:lnTo>
                    <a:pt x="90" y="43"/>
                  </a:lnTo>
                  <a:close/>
                  <a:moveTo>
                    <a:pt x="132" y="43"/>
                  </a:moveTo>
                  <a:cubicBezTo>
                    <a:pt x="145" y="1"/>
                    <a:pt x="145" y="1"/>
                    <a:pt x="145" y="1"/>
                  </a:cubicBezTo>
                  <a:cubicBezTo>
                    <a:pt x="135" y="1"/>
                    <a:pt x="135" y="1"/>
                    <a:pt x="135" y="1"/>
                  </a:cubicBezTo>
                  <a:cubicBezTo>
                    <a:pt x="126" y="35"/>
                    <a:pt x="126" y="35"/>
                    <a:pt x="126" y="35"/>
                  </a:cubicBezTo>
                  <a:cubicBezTo>
                    <a:pt x="116" y="1"/>
                    <a:pt x="116" y="1"/>
                    <a:pt x="116" y="1"/>
                  </a:cubicBezTo>
                  <a:cubicBezTo>
                    <a:pt x="105" y="1"/>
                    <a:pt x="105" y="1"/>
                    <a:pt x="105" y="1"/>
                  </a:cubicBezTo>
                  <a:cubicBezTo>
                    <a:pt x="119" y="43"/>
                    <a:pt x="119" y="43"/>
                    <a:pt x="119" y="43"/>
                  </a:cubicBezTo>
                  <a:lnTo>
                    <a:pt x="132" y="43"/>
                  </a:lnTo>
                  <a:close/>
                  <a:moveTo>
                    <a:pt x="309" y="9"/>
                  </a:moveTo>
                  <a:cubicBezTo>
                    <a:pt x="310" y="1"/>
                    <a:pt x="310" y="1"/>
                    <a:pt x="310" y="1"/>
                  </a:cubicBezTo>
                  <a:cubicBezTo>
                    <a:pt x="278" y="1"/>
                    <a:pt x="278" y="1"/>
                    <a:pt x="278" y="1"/>
                  </a:cubicBezTo>
                  <a:cubicBezTo>
                    <a:pt x="278" y="9"/>
                    <a:pt x="278" y="9"/>
                    <a:pt x="278" y="9"/>
                  </a:cubicBezTo>
                  <a:cubicBezTo>
                    <a:pt x="289" y="9"/>
                    <a:pt x="289" y="9"/>
                    <a:pt x="289" y="9"/>
                  </a:cubicBezTo>
                  <a:cubicBezTo>
                    <a:pt x="289" y="43"/>
                    <a:pt x="289" y="43"/>
                    <a:pt x="289" y="43"/>
                  </a:cubicBezTo>
                  <a:cubicBezTo>
                    <a:pt x="299" y="43"/>
                    <a:pt x="299" y="43"/>
                    <a:pt x="299" y="43"/>
                  </a:cubicBezTo>
                  <a:cubicBezTo>
                    <a:pt x="299" y="9"/>
                    <a:pt x="299" y="9"/>
                    <a:pt x="299" y="9"/>
                  </a:cubicBezTo>
                  <a:lnTo>
                    <a:pt x="309" y="9"/>
                  </a:lnTo>
                  <a:close/>
                  <a:moveTo>
                    <a:pt x="176" y="8"/>
                  </a:moveTo>
                  <a:cubicBezTo>
                    <a:pt x="177" y="1"/>
                    <a:pt x="177" y="1"/>
                    <a:pt x="177" y="1"/>
                  </a:cubicBezTo>
                  <a:cubicBezTo>
                    <a:pt x="151" y="1"/>
                    <a:pt x="151" y="1"/>
                    <a:pt x="151" y="1"/>
                  </a:cubicBezTo>
                  <a:cubicBezTo>
                    <a:pt x="151" y="43"/>
                    <a:pt x="151" y="43"/>
                    <a:pt x="151" y="43"/>
                  </a:cubicBezTo>
                  <a:cubicBezTo>
                    <a:pt x="177" y="43"/>
                    <a:pt x="177" y="43"/>
                    <a:pt x="177" y="43"/>
                  </a:cubicBezTo>
                  <a:cubicBezTo>
                    <a:pt x="177" y="36"/>
                    <a:pt x="177" y="36"/>
                    <a:pt x="177" y="36"/>
                  </a:cubicBezTo>
                  <a:cubicBezTo>
                    <a:pt x="161" y="36"/>
                    <a:pt x="161" y="36"/>
                    <a:pt x="161" y="36"/>
                  </a:cubicBezTo>
                  <a:cubicBezTo>
                    <a:pt x="161" y="25"/>
                    <a:pt x="161" y="25"/>
                    <a:pt x="161" y="25"/>
                  </a:cubicBezTo>
                  <a:cubicBezTo>
                    <a:pt x="174" y="25"/>
                    <a:pt x="174" y="25"/>
                    <a:pt x="174" y="25"/>
                  </a:cubicBezTo>
                  <a:cubicBezTo>
                    <a:pt x="174" y="18"/>
                    <a:pt x="174" y="18"/>
                    <a:pt x="174" y="18"/>
                  </a:cubicBezTo>
                  <a:cubicBezTo>
                    <a:pt x="161" y="18"/>
                    <a:pt x="161" y="18"/>
                    <a:pt x="161" y="18"/>
                  </a:cubicBezTo>
                  <a:cubicBezTo>
                    <a:pt x="161" y="8"/>
                    <a:pt x="161" y="8"/>
                    <a:pt x="161" y="8"/>
                  </a:cubicBezTo>
                  <a:lnTo>
                    <a:pt x="176" y="8"/>
                  </a:lnTo>
                  <a:close/>
                  <a:moveTo>
                    <a:pt x="195" y="20"/>
                  </a:moveTo>
                  <a:cubicBezTo>
                    <a:pt x="195" y="8"/>
                    <a:pt x="195" y="8"/>
                    <a:pt x="195" y="8"/>
                  </a:cubicBezTo>
                  <a:cubicBezTo>
                    <a:pt x="198" y="8"/>
                    <a:pt x="198" y="8"/>
                    <a:pt x="198" y="8"/>
                  </a:cubicBezTo>
                  <a:cubicBezTo>
                    <a:pt x="203" y="8"/>
                    <a:pt x="206" y="10"/>
                    <a:pt x="206" y="14"/>
                  </a:cubicBezTo>
                  <a:cubicBezTo>
                    <a:pt x="206" y="18"/>
                    <a:pt x="203" y="20"/>
                    <a:pt x="199" y="20"/>
                  </a:cubicBezTo>
                  <a:lnTo>
                    <a:pt x="195" y="20"/>
                  </a:lnTo>
                  <a:close/>
                  <a:moveTo>
                    <a:pt x="199" y="27"/>
                  </a:moveTo>
                  <a:cubicBezTo>
                    <a:pt x="207" y="43"/>
                    <a:pt x="207" y="43"/>
                    <a:pt x="207" y="43"/>
                  </a:cubicBezTo>
                  <a:cubicBezTo>
                    <a:pt x="219" y="43"/>
                    <a:pt x="219" y="43"/>
                    <a:pt x="219" y="43"/>
                  </a:cubicBezTo>
                  <a:cubicBezTo>
                    <a:pt x="208" y="25"/>
                    <a:pt x="208" y="25"/>
                    <a:pt x="208" y="25"/>
                  </a:cubicBezTo>
                  <a:cubicBezTo>
                    <a:pt x="213" y="23"/>
                    <a:pt x="216" y="20"/>
                    <a:pt x="216" y="14"/>
                  </a:cubicBezTo>
                  <a:cubicBezTo>
                    <a:pt x="216" y="5"/>
                    <a:pt x="210" y="1"/>
                    <a:pt x="198" y="1"/>
                  </a:cubicBezTo>
                  <a:cubicBezTo>
                    <a:pt x="185" y="1"/>
                    <a:pt x="185" y="1"/>
                    <a:pt x="185" y="1"/>
                  </a:cubicBezTo>
                  <a:cubicBezTo>
                    <a:pt x="185" y="43"/>
                    <a:pt x="185" y="43"/>
                    <a:pt x="185" y="43"/>
                  </a:cubicBezTo>
                  <a:cubicBezTo>
                    <a:pt x="195" y="43"/>
                    <a:pt x="195" y="43"/>
                    <a:pt x="195" y="43"/>
                  </a:cubicBezTo>
                  <a:cubicBezTo>
                    <a:pt x="195" y="27"/>
                    <a:pt x="195" y="27"/>
                    <a:pt x="195" y="27"/>
                  </a:cubicBezTo>
                  <a:lnTo>
                    <a:pt x="199" y="27"/>
                  </a:lnTo>
                  <a:close/>
                  <a:moveTo>
                    <a:pt x="385" y="9"/>
                  </a:moveTo>
                  <a:cubicBezTo>
                    <a:pt x="386" y="1"/>
                    <a:pt x="386" y="1"/>
                    <a:pt x="386" y="1"/>
                  </a:cubicBezTo>
                  <a:cubicBezTo>
                    <a:pt x="353" y="1"/>
                    <a:pt x="353" y="1"/>
                    <a:pt x="353" y="1"/>
                  </a:cubicBezTo>
                  <a:cubicBezTo>
                    <a:pt x="353" y="9"/>
                    <a:pt x="353" y="9"/>
                    <a:pt x="353" y="9"/>
                  </a:cubicBezTo>
                  <a:cubicBezTo>
                    <a:pt x="364" y="9"/>
                    <a:pt x="364" y="9"/>
                    <a:pt x="364" y="9"/>
                  </a:cubicBezTo>
                  <a:cubicBezTo>
                    <a:pt x="364" y="43"/>
                    <a:pt x="364" y="43"/>
                    <a:pt x="364" y="43"/>
                  </a:cubicBezTo>
                  <a:cubicBezTo>
                    <a:pt x="374" y="43"/>
                    <a:pt x="374" y="43"/>
                    <a:pt x="374" y="43"/>
                  </a:cubicBezTo>
                  <a:cubicBezTo>
                    <a:pt x="374" y="9"/>
                    <a:pt x="374" y="9"/>
                    <a:pt x="374" y="9"/>
                  </a:cubicBezTo>
                  <a:lnTo>
                    <a:pt x="385" y="9"/>
                  </a:lnTo>
                  <a:close/>
                  <a:moveTo>
                    <a:pt x="336" y="27"/>
                  </a:moveTo>
                  <a:cubicBezTo>
                    <a:pt x="327" y="27"/>
                    <a:pt x="327" y="27"/>
                    <a:pt x="327" y="27"/>
                  </a:cubicBezTo>
                  <a:cubicBezTo>
                    <a:pt x="331" y="8"/>
                    <a:pt x="331" y="8"/>
                    <a:pt x="331" y="8"/>
                  </a:cubicBezTo>
                  <a:lnTo>
                    <a:pt x="336" y="27"/>
                  </a:lnTo>
                  <a:close/>
                  <a:moveTo>
                    <a:pt x="337" y="34"/>
                  </a:moveTo>
                  <a:cubicBezTo>
                    <a:pt x="340" y="43"/>
                    <a:pt x="340" y="43"/>
                    <a:pt x="340" y="43"/>
                  </a:cubicBezTo>
                  <a:cubicBezTo>
                    <a:pt x="350" y="43"/>
                    <a:pt x="350" y="43"/>
                    <a:pt x="350" y="43"/>
                  </a:cubicBezTo>
                  <a:cubicBezTo>
                    <a:pt x="338" y="1"/>
                    <a:pt x="338" y="1"/>
                    <a:pt x="338" y="1"/>
                  </a:cubicBezTo>
                  <a:cubicBezTo>
                    <a:pt x="325" y="1"/>
                    <a:pt x="325" y="1"/>
                    <a:pt x="325" y="1"/>
                  </a:cubicBezTo>
                  <a:cubicBezTo>
                    <a:pt x="313" y="43"/>
                    <a:pt x="313" y="43"/>
                    <a:pt x="313" y="43"/>
                  </a:cubicBezTo>
                  <a:cubicBezTo>
                    <a:pt x="323" y="43"/>
                    <a:pt x="323" y="43"/>
                    <a:pt x="323" y="43"/>
                  </a:cubicBezTo>
                  <a:cubicBezTo>
                    <a:pt x="325" y="34"/>
                    <a:pt x="325" y="34"/>
                    <a:pt x="325" y="34"/>
                  </a:cubicBezTo>
                  <a:lnTo>
                    <a:pt x="337" y="34"/>
                  </a:lnTo>
                  <a:close/>
                  <a:moveTo>
                    <a:pt x="314" y="1"/>
                  </a:moveTo>
                  <a:cubicBezTo>
                    <a:pt x="314" y="9"/>
                    <a:pt x="314" y="9"/>
                    <a:pt x="314" y="9"/>
                  </a:cubicBezTo>
                  <a:cubicBezTo>
                    <a:pt x="320" y="9"/>
                    <a:pt x="320" y="9"/>
                    <a:pt x="320" y="9"/>
                  </a:cubicBezTo>
                  <a:cubicBezTo>
                    <a:pt x="321" y="1"/>
                    <a:pt x="321" y="1"/>
                    <a:pt x="321" y="1"/>
                  </a:cubicBezTo>
                  <a:lnTo>
                    <a:pt x="314" y="1"/>
                  </a:lnTo>
                  <a:close/>
                  <a:moveTo>
                    <a:pt x="343" y="1"/>
                  </a:moveTo>
                  <a:cubicBezTo>
                    <a:pt x="343" y="9"/>
                    <a:pt x="343" y="9"/>
                    <a:pt x="343" y="9"/>
                  </a:cubicBezTo>
                  <a:cubicBezTo>
                    <a:pt x="349" y="9"/>
                    <a:pt x="349" y="9"/>
                    <a:pt x="349" y="9"/>
                  </a:cubicBezTo>
                  <a:cubicBezTo>
                    <a:pt x="350" y="1"/>
                    <a:pt x="350" y="1"/>
                    <a:pt x="350" y="1"/>
                  </a:cubicBezTo>
                  <a:lnTo>
                    <a:pt x="343" y="1"/>
                  </a:lnTo>
                  <a:close/>
                </a:path>
              </a:pathLst>
            </a:custGeom>
            <a:solidFill>
              <a:srgbClr val="0054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31" name="Freeform 41"/>
            <p:cNvSpPr>
              <a:spLocks/>
            </p:cNvSpPr>
            <p:nvPr userDrawn="1"/>
          </p:nvSpPr>
          <p:spPr bwMode="auto">
            <a:xfrm>
              <a:off x="211" y="1797"/>
              <a:ext cx="218" cy="288"/>
            </a:xfrm>
            <a:custGeom>
              <a:avLst/>
              <a:gdLst>
                <a:gd name="T0" fmla="*/ 0 w 218"/>
                <a:gd name="T1" fmla="*/ 288 h 288"/>
                <a:gd name="T2" fmla="*/ 0 w 218"/>
                <a:gd name="T3" fmla="*/ 125 h 288"/>
                <a:gd name="T4" fmla="*/ 218 w 218"/>
                <a:gd name="T5" fmla="*/ 0 h 288"/>
                <a:gd name="T6" fmla="*/ 218 w 218"/>
                <a:gd name="T7" fmla="*/ 163 h 288"/>
                <a:gd name="T8" fmla="*/ 0 w 218"/>
                <a:gd name="T9" fmla="*/ 288 h 288"/>
              </a:gdLst>
              <a:ahLst/>
              <a:cxnLst>
                <a:cxn ang="0">
                  <a:pos x="T0" y="T1"/>
                </a:cxn>
                <a:cxn ang="0">
                  <a:pos x="T2" y="T3"/>
                </a:cxn>
                <a:cxn ang="0">
                  <a:pos x="T4" y="T5"/>
                </a:cxn>
                <a:cxn ang="0">
                  <a:pos x="T6" y="T7"/>
                </a:cxn>
                <a:cxn ang="0">
                  <a:pos x="T8" y="T9"/>
                </a:cxn>
              </a:cxnLst>
              <a:rect l="0" t="0" r="r" b="b"/>
              <a:pathLst>
                <a:path w="218" h="288">
                  <a:moveTo>
                    <a:pt x="0" y="288"/>
                  </a:moveTo>
                  <a:lnTo>
                    <a:pt x="0" y="125"/>
                  </a:lnTo>
                  <a:lnTo>
                    <a:pt x="218" y="0"/>
                  </a:lnTo>
                  <a:lnTo>
                    <a:pt x="218" y="163"/>
                  </a:lnTo>
                  <a:lnTo>
                    <a:pt x="0" y="288"/>
                  </a:lnTo>
                  <a:close/>
                </a:path>
              </a:pathLst>
            </a:custGeom>
            <a:solidFill>
              <a:srgbClr val="8AD53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32" name="Freeform 42"/>
            <p:cNvSpPr>
              <a:spLocks/>
            </p:cNvSpPr>
            <p:nvPr userDrawn="1"/>
          </p:nvSpPr>
          <p:spPr bwMode="auto">
            <a:xfrm>
              <a:off x="0" y="1797"/>
              <a:ext cx="211" cy="288"/>
            </a:xfrm>
            <a:custGeom>
              <a:avLst/>
              <a:gdLst>
                <a:gd name="T0" fmla="*/ 0 w 211"/>
                <a:gd name="T1" fmla="*/ 0 h 288"/>
                <a:gd name="T2" fmla="*/ 0 w 211"/>
                <a:gd name="T3" fmla="*/ 163 h 288"/>
                <a:gd name="T4" fmla="*/ 211 w 211"/>
                <a:gd name="T5" fmla="*/ 288 h 288"/>
                <a:gd name="T6" fmla="*/ 211 w 211"/>
                <a:gd name="T7" fmla="*/ 125 h 288"/>
                <a:gd name="T8" fmla="*/ 0 w 211"/>
                <a:gd name="T9" fmla="*/ 0 h 288"/>
              </a:gdLst>
              <a:ahLst/>
              <a:cxnLst>
                <a:cxn ang="0">
                  <a:pos x="T0" y="T1"/>
                </a:cxn>
                <a:cxn ang="0">
                  <a:pos x="T2" y="T3"/>
                </a:cxn>
                <a:cxn ang="0">
                  <a:pos x="T4" y="T5"/>
                </a:cxn>
                <a:cxn ang="0">
                  <a:pos x="T6" y="T7"/>
                </a:cxn>
                <a:cxn ang="0">
                  <a:pos x="T8" y="T9"/>
                </a:cxn>
              </a:cxnLst>
              <a:rect l="0" t="0" r="r" b="b"/>
              <a:pathLst>
                <a:path w="211" h="288">
                  <a:moveTo>
                    <a:pt x="0" y="0"/>
                  </a:moveTo>
                  <a:lnTo>
                    <a:pt x="0" y="163"/>
                  </a:lnTo>
                  <a:lnTo>
                    <a:pt x="211" y="288"/>
                  </a:lnTo>
                  <a:lnTo>
                    <a:pt x="211" y="125"/>
                  </a:lnTo>
                  <a:lnTo>
                    <a:pt x="0" y="0"/>
                  </a:lnTo>
                  <a:close/>
                </a:path>
              </a:pathLst>
            </a:custGeom>
            <a:solidFill>
              <a:srgbClr val="00ACE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33" name="Freeform 43"/>
            <p:cNvSpPr>
              <a:spLocks/>
            </p:cNvSpPr>
            <p:nvPr userDrawn="1"/>
          </p:nvSpPr>
          <p:spPr bwMode="auto">
            <a:xfrm>
              <a:off x="0" y="2004"/>
              <a:ext cx="211" cy="206"/>
            </a:xfrm>
            <a:custGeom>
              <a:avLst/>
              <a:gdLst>
                <a:gd name="T0" fmla="*/ 0 w 211"/>
                <a:gd name="T1" fmla="*/ 206 h 206"/>
                <a:gd name="T2" fmla="*/ 0 w 211"/>
                <a:gd name="T3" fmla="*/ 43 h 206"/>
                <a:gd name="T4" fmla="*/ 75 w 211"/>
                <a:gd name="T5" fmla="*/ 0 h 206"/>
                <a:gd name="T6" fmla="*/ 211 w 211"/>
                <a:gd name="T7" fmla="*/ 81 h 206"/>
                <a:gd name="T8" fmla="*/ 0 w 211"/>
                <a:gd name="T9" fmla="*/ 206 h 206"/>
              </a:gdLst>
              <a:ahLst/>
              <a:cxnLst>
                <a:cxn ang="0">
                  <a:pos x="T0" y="T1"/>
                </a:cxn>
                <a:cxn ang="0">
                  <a:pos x="T2" y="T3"/>
                </a:cxn>
                <a:cxn ang="0">
                  <a:pos x="T4" y="T5"/>
                </a:cxn>
                <a:cxn ang="0">
                  <a:pos x="T6" y="T7"/>
                </a:cxn>
                <a:cxn ang="0">
                  <a:pos x="T8" y="T9"/>
                </a:cxn>
              </a:cxnLst>
              <a:rect l="0" t="0" r="r" b="b"/>
              <a:pathLst>
                <a:path w="211" h="206">
                  <a:moveTo>
                    <a:pt x="0" y="206"/>
                  </a:moveTo>
                  <a:lnTo>
                    <a:pt x="0" y="43"/>
                  </a:lnTo>
                  <a:lnTo>
                    <a:pt x="75" y="0"/>
                  </a:lnTo>
                  <a:lnTo>
                    <a:pt x="211" y="81"/>
                  </a:lnTo>
                  <a:lnTo>
                    <a:pt x="0" y="206"/>
                  </a:lnTo>
                  <a:close/>
                </a:path>
              </a:pathLst>
            </a:custGeom>
            <a:solidFill>
              <a:srgbClr val="0054A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grpSp>
      <p:grpSp>
        <p:nvGrpSpPr>
          <p:cNvPr id="34" name="Group 46"/>
          <p:cNvGrpSpPr>
            <a:grpSpLocks noChangeAspect="1"/>
          </p:cNvGrpSpPr>
          <p:nvPr userDrawn="1"/>
        </p:nvGrpSpPr>
        <p:grpSpPr bwMode="auto">
          <a:xfrm>
            <a:off x="3275856" y="-5960"/>
            <a:ext cx="5868144" cy="639791"/>
            <a:chOff x="0" y="1846"/>
            <a:chExt cx="5760" cy="628"/>
          </a:xfrm>
        </p:grpSpPr>
        <p:sp>
          <p:nvSpPr>
            <p:cNvPr id="35" name="AutoShape 45"/>
            <p:cNvSpPr>
              <a:spLocks noChangeAspect="1" noChangeArrowheads="1" noTextEdit="1"/>
            </p:cNvSpPr>
            <p:nvPr userDrawn="1"/>
          </p:nvSpPr>
          <p:spPr bwMode="auto">
            <a:xfrm>
              <a:off x="0" y="1846"/>
              <a:ext cx="5760" cy="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sp>
          <p:nvSpPr>
            <p:cNvPr id="36" name="Freeform 47"/>
            <p:cNvSpPr>
              <a:spLocks/>
            </p:cNvSpPr>
            <p:nvPr userDrawn="1"/>
          </p:nvSpPr>
          <p:spPr bwMode="auto">
            <a:xfrm>
              <a:off x="0" y="1846"/>
              <a:ext cx="5760" cy="628"/>
            </a:xfrm>
            <a:custGeom>
              <a:avLst/>
              <a:gdLst>
                <a:gd name="T0" fmla="*/ 0 w 5760"/>
                <a:gd name="T1" fmla="*/ 0 h 628"/>
                <a:gd name="T2" fmla="*/ 361 w 5760"/>
                <a:gd name="T3" fmla="*/ 628 h 628"/>
                <a:gd name="T4" fmla="*/ 5760 w 5760"/>
                <a:gd name="T5" fmla="*/ 628 h 628"/>
                <a:gd name="T6" fmla="*/ 5760 w 5760"/>
                <a:gd name="T7" fmla="*/ 0 h 628"/>
                <a:gd name="T8" fmla="*/ 0 w 5760"/>
                <a:gd name="T9" fmla="*/ 0 h 628"/>
              </a:gdLst>
              <a:ahLst/>
              <a:cxnLst>
                <a:cxn ang="0">
                  <a:pos x="T0" y="T1"/>
                </a:cxn>
                <a:cxn ang="0">
                  <a:pos x="T2" y="T3"/>
                </a:cxn>
                <a:cxn ang="0">
                  <a:pos x="T4" y="T5"/>
                </a:cxn>
                <a:cxn ang="0">
                  <a:pos x="T6" y="T7"/>
                </a:cxn>
                <a:cxn ang="0">
                  <a:pos x="T8" y="T9"/>
                </a:cxn>
              </a:cxnLst>
              <a:rect l="0" t="0" r="r" b="b"/>
              <a:pathLst>
                <a:path w="5760" h="628">
                  <a:moveTo>
                    <a:pt x="0" y="0"/>
                  </a:moveTo>
                  <a:lnTo>
                    <a:pt x="361" y="628"/>
                  </a:lnTo>
                  <a:lnTo>
                    <a:pt x="5760" y="628"/>
                  </a:lnTo>
                  <a:lnTo>
                    <a:pt x="5760" y="0"/>
                  </a:lnTo>
                  <a:lnTo>
                    <a:pt x="0" y="0"/>
                  </a:lnTo>
                  <a:close/>
                </a:path>
              </a:pathLst>
            </a:custGeom>
            <a:solidFill>
              <a:schemeClr val="accent2">
                <a:lumMod val="20000"/>
                <a:lumOff val="8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de-DE">
                <a:latin typeface="Arial" panose="020B0604020202020204" pitchFamily="34" charset="0"/>
                <a:cs typeface="Arial" panose="020B0604020202020204" pitchFamily="34" charset="0"/>
              </a:endParaRPr>
            </a:p>
          </p:txBody>
        </p:sp>
      </p:grpSp>
      <p:sp>
        <p:nvSpPr>
          <p:cNvPr id="17" name="Date Placeholder 3"/>
          <p:cNvSpPr>
            <a:spLocks noGrp="1"/>
          </p:cNvSpPr>
          <p:nvPr>
            <p:ph type="dt" sz="half" idx="2"/>
          </p:nvPr>
        </p:nvSpPr>
        <p:spPr>
          <a:xfrm>
            <a:off x="232489" y="4731990"/>
            <a:ext cx="842081" cy="216172"/>
          </a:xfrm>
          <a:prstGeom prst="rect">
            <a:avLst/>
          </a:prstGeom>
        </p:spPr>
        <p:txBody>
          <a:bodyPr vert="horz" lIns="91440" tIns="45720" rIns="91440" bIns="45720" rtlCol="0" anchor="ctr"/>
          <a:lstStyle>
            <a:lvl1pPr algn="l">
              <a:defRPr sz="1000">
                <a:solidFill>
                  <a:schemeClr val="tx1"/>
                </a:solidFill>
                <a:latin typeface="Arial" panose="020B0604020202020204" pitchFamily="34" charset="0"/>
                <a:cs typeface="Arial" panose="020B0604020202020204" pitchFamily="34" charset="0"/>
              </a:defRPr>
            </a:lvl1pPr>
          </a:lstStyle>
          <a:p>
            <a:fld id="{EEAA36B5-8C12-458C-AC44-430440AE0A68}" type="datetime1">
              <a:rPr lang="de-DE" smtClean="0"/>
              <a:t>02.04.2024</a:t>
            </a:fld>
            <a:endParaRPr lang="de-DE" dirty="0"/>
          </a:p>
        </p:txBody>
      </p:sp>
      <p:sp>
        <p:nvSpPr>
          <p:cNvPr id="18" name="Footer Placeholder 4"/>
          <p:cNvSpPr>
            <a:spLocks noGrp="1"/>
          </p:cNvSpPr>
          <p:nvPr>
            <p:ph type="ftr" sz="quarter" idx="3"/>
          </p:nvPr>
        </p:nvSpPr>
        <p:spPr>
          <a:xfrm>
            <a:off x="1152541" y="4731990"/>
            <a:ext cx="5904656" cy="216172"/>
          </a:xfrm>
          <a:prstGeom prst="rect">
            <a:avLst/>
          </a:prstGeom>
        </p:spPr>
        <p:txBody>
          <a:bodyPr vert="horz" lIns="91440" tIns="45720" rIns="91440" bIns="45720" rtlCol="0" anchor="ctr" anchorCtr="0"/>
          <a:lstStyle>
            <a:lvl1pPr algn="l">
              <a:defRPr sz="1000" cap="none" spc="0" baseline="0">
                <a:solidFill>
                  <a:schemeClr val="tx1"/>
                </a:solidFill>
                <a:latin typeface="Arial" panose="020B0604020202020204" pitchFamily="34" charset="0"/>
                <a:cs typeface="Arial" panose="020B0604020202020204" pitchFamily="34" charset="0"/>
              </a:defRPr>
            </a:lvl1pPr>
          </a:lstStyle>
          <a:p>
            <a:r>
              <a:rPr lang="de-DE" dirty="0" smtClean="0"/>
              <a:t>Vorlesungstitel | Dozierender</a:t>
            </a:r>
            <a:endParaRPr lang="de-DE" dirty="0"/>
          </a:p>
        </p:txBody>
      </p:sp>
      <p:sp>
        <p:nvSpPr>
          <p:cNvPr id="19" name="Slide Number Placeholder 5"/>
          <p:cNvSpPr>
            <a:spLocks noGrp="1"/>
          </p:cNvSpPr>
          <p:nvPr>
            <p:ph type="sldNum" sz="quarter" idx="4"/>
          </p:nvPr>
        </p:nvSpPr>
        <p:spPr>
          <a:xfrm>
            <a:off x="7164288" y="4731990"/>
            <a:ext cx="616876" cy="215509"/>
          </a:xfrm>
          <a:custGeom>
            <a:avLst/>
            <a:gdLst>
              <a:gd name="connsiteX0" fmla="*/ 0 w 934968"/>
              <a:gd name="connsiteY0" fmla="*/ 202406 h 404812"/>
              <a:gd name="connsiteX1" fmla="*/ 467484 w 934968"/>
              <a:gd name="connsiteY1" fmla="*/ 0 h 404812"/>
              <a:gd name="connsiteX2" fmla="*/ 934968 w 934968"/>
              <a:gd name="connsiteY2" fmla="*/ 202406 h 404812"/>
              <a:gd name="connsiteX3" fmla="*/ 467484 w 934968"/>
              <a:gd name="connsiteY3" fmla="*/ 404812 h 404812"/>
              <a:gd name="connsiteX4" fmla="*/ 0 w 934968"/>
              <a:gd name="connsiteY4" fmla="*/ 202406 h 404812"/>
              <a:gd name="connsiteX0" fmla="*/ 0 w 934968"/>
              <a:gd name="connsiteY0" fmla="*/ 202406 h 404812"/>
              <a:gd name="connsiteX1" fmla="*/ 467484 w 934968"/>
              <a:gd name="connsiteY1" fmla="*/ 0 h 404812"/>
              <a:gd name="connsiteX2" fmla="*/ 934968 w 934968"/>
              <a:gd name="connsiteY2" fmla="*/ 202406 h 404812"/>
              <a:gd name="connsiteX3" fmla="*/ 467484 w 934968"/>
              <a:gd name="connsiteY3" fmla="*/ 404812 h 404812"/>
              <a:gd name="connsiteX4" fmla="*/ 0 w 934968"/>
              <a:gd name="connsiteY4" fmla="*/ 202406 h 404812"/>
              <a:gd name="connsiteX0" fmla="*/ 0 w 928529"/>
              <a:gd name="connsiteY0" fmla="*/ 254814 h 463010"/>
              <a:gd name="connsiteX1" fmla="*/ 467484 w 928529"/>
              <a:gd name="connsiteY1" fmla="*/ 52408 h 463010"/>
              <a:gd name="connsiteX2" fmla="*/ 928529 w 928529"/>
              <a:gd name="connsiteY2" fmla="*/ 48752 h 463010"/>
              <a:gd name="connsiteX3" fmla="*/ 467484 w 928529"/>
              <a:gd name="connsiteY3" fmla="*/ 457220 h 463010"/>
              <a:gd name="connsiteX4" fmla="*/ 0 w 928529"/>
              <a:gd name="connsiteY4" fmla="*/ 254814 h 463010"/>
              <a:gd name="connsiteX0" fmla="*/ 0 w 928529"/>
              <a:gd name="connsiteY0" fmla="*/ 254814 h 463010"/>
              <a:gd name="connsiteX1" fmla="*/ 467484 w 928529"/>
              <a:gd name="connsiteY1" fmla="*/ 52408 h 463010"/>
              <a:gd name="connsiteX2" fmla="*/ 928529 w 928529"/>
              <a:gd name="connsiteY2" fmla="*/ 48752 h 463010"/>
              <a:gd name="connsiteX3" fmla="*/ 467484 w 928529"/>
              <a:gd name="connsiteY3" fmla="*/ 457220 h 463010"/>
              <a:gd name="connsiteX4" fmla="*/ 0 w 928529"/>
              <a:gd name="connsiteY4" fmla="*/ 254814 h 463010"/>
              <a:gd name="connsiteX0" fmla="*/ 0 w 928529"/>
              <a:gd name="connsiteY0" fmla="*/ 206062 h 414258"/>
              <a:gd name="connsiteX1" fmla="*/ 467484 w 928529"/>
              <a:gd name="connsiteY1" fmla="*/ 3656 h 414258"/>
              <a:gd name="connsiteX2" fmla="*/ 928529 w 928529"/>
              <a:gd name="connsiteY2" fmla="*/ 0 h 414258"/>
              <a:gd name="connsiteX3" fmla="*/ 467484 w 928529"/>
              <a:gd name="connsiteY3" fmla="*/ 408468 h 414258"/>
              <a:gd name="connsiteX4" fmla="*/ 0 w 928529"/>
              <a:gd name="connsiteY4" fmla="*/ 206062 h 414258"/>
              <a:gd name="connsiteX0" fmla="*/ 0 w 928529"/>
              <a:gd name="connsiteY0" fmla="*/ 254814 h 463010"/>
              <a:gd name="connsiteX1" fmla="*/ 467484 w 928529"/>
              <a:gd name="connsiteY1" fmla="*/ 52408 h 463010"/>
              <a:gd name="connsiteX2" fmla="*/ 928529 w 928529"/>
              <a:gd name="connsiteY2" fmla="*/ 48752 h 463010"/>
              <a:gd name="connsiteX3" fmla="*/ 467484 w 928529"/>
              <a:gd name="connsiteY3" fmla="*/ 457220 h 463010"/>
              <a:gd name="connsiteX4" fmla="*/ 0 w 928529"/>
              <a:gd name="connsiteY4" fmla="*/ 254814 h 463010"/>
              <a:gd name="connsiteX0" fmla="*/ 0 w 928529"/>
              <a:gd name="connsiteY0" fmla="*/ 254814 h 463010"/>
              <a:gd name="connsiteX1" fmla="*/ 467484 w 928529"/>
              <a:gd name="connsiteY1" fmla="*/ 52408 h 463010"/>
              <a:gd name="connsiteX2" fmla="*/ 928529 w 928529"/>
              <a:gd name="connsiteY2" fmla="*/ 48752 h 463010"/>
              <a:gd name="connsiteX3" fmla="*/ 467484 w 928529"/>
              <a:gd name="connsiteY3" fmla="*/ 457220 h 463010"/>
              <a:gd name="connsiteX4" fmla="*/ 0 w 928529"/>
              <a:gd name="connsiteY4" fmla="*/ 254814 h 463010"/>
              <a:gd name="connsiteX0" fmla="*/ 0 w 928529"/>
              <a:gd name="connsiteY0" fmla="*/ 254814 h 463010"/>
              <a:gd name="connsiteX1" fmla="*/ 467484 w 928529"/>
              <a:gd name="connsiteY1" fmla="*/ 52408 h 463010"/>
              <a:gd name="connsiteX2" fmla="*/ 928529 w 928529"/>
              <a:gd name="connsiteY2" fmla="*/ 48752 h 463010"/>
              <a:gd name="connsiteX3" fmla="*/ 467484 w 928529"/>
              <a:gd name="connsiteY3" fmla="*/ 457220 h 463010"/>
              <a:gd name="connsiteX4" fmla="*/ 0 w 928529"/>
              <a:gd name="connsiteY4" fmla="*/ 254814 h 463010"/>
              <a:gd name="connsiteX0" fmla="*/ 0 w 928529"/>
              <a:gd name="connsiteY0" fmla="*/ 206062 h 414258"/>
              <a:gd name="connsiteX1" fmla="*/ 467484 w 928529"/>
              <a:gd name="connsiteY1" fmla="*/ 3656 h 414258"/>
              <a:gd name="connsiteX2" fmla="*/ 928529 w 928529"/>
              <a:gd name="connsiteY2" fmla="*/ 0 h 414258"/>
              <a:gd name="connsiteX3" fmla="*/ 467484 w 928529"/>
              <a:gd name="connsiteY3" fmla="*/ 408468 h 414258"/>
              <a:gd name="connsiteX4" fmla="*/ 0 w 928529"/>
              <a:gd name="connsiteY4" fmla="*/ 206062 h 414258"/>
              <a:gd name="connsiteX0" fmla="*/ 3585 w 932114"/>
              <a:gd name="connsiteY0" fmla="*/ 206062 h 413015"/>
              <a:gd name="connsiteX1" fmla="*/ 329401 w 932114"/>
              <a:gd name="connsiteY1" fmla="*/ 3656 h 413015"/>
              <a:gd name="connsiteX2" fmla="*/ 932114 w 932114"/>
              <a:gd name="connsiteY2" fmla="*/ 0 h 413015"/>
              <a:gd name="connsiteX3" fmla="*/ 471069 w 932114"/>
              <a:gd name="connsiteY3" fmla="*/ 408468 h 413015"/>
              <a:gd name="connsiteX4" fmla="*/ 3585 w 932114"/>
              <a:gd name="connsiteY4" fmla="*/ 206062 h 413015"/>
              <a:gd name="connsiteX0" fmla="*/ 29228 w 1023703"/>
              <a:gd name="connsiteY0" fmla="*/ 206062 h 319569"/>
              <a:gd name="connsiteX1" fmla="*/ 355044 w 1023703"/>
              <a:gd name="connsiteY1" fmla="*/ 3656 h 319569"/>
              <a:gd name="connsiteX2" fmla="*/ 957757 w 1023703"/>
              <a:gd name="connsiteY2" fmla="*/ 0 h 319569"/>
              <a:gd name="connsiteX3" fmla="*/ 953912 w 1023703"/>
              <a:gd name="connsiteY3" fmla="*/ 311876 h 319569"/>
              <a:gd name="connsiteX4" fmla="*/ 29228 w 1023703"/>
              <a:gd name="connsiteY4" fmla="*/ 206062 h 319569"/>
              <a:gd name="connsiteX0" fmla="*/ 29228 w 957757"/>
              <a:gd name="connsiteY0" fmla="*/ 206062 h 366022"/>
              <a:gd name="connsiteX1" fmla="*/ 355044 w 957757"/>
              <a:gd name="connsiteY1" fmla="*/ 3656 h 366022"/>
              <a:gd name="connsiteX2" fmla="*/ 957757 w 957757"/>
              <a:gd name="connsiteY2" fmla="*/ 0 h 366022"/>
              <a:gd name="connsiteX3" fmla="*/ 953912 w 957757"/>
              <a:gd name="connsiteY3" fmla="*/ 311876 h 366022"/>
              <a:gd name="connsiteX4" fmla="*/ 29228 w 957757"/>
              <a:gd name="connsiteY4" fmla="*/ 206062 h 366022"/>
              <a:gd name="connsiteX0" fmla="*/ 29228 w 957757"/>
              <a:gd name="connsiteY0" fmla="*/ 206062 h 366022"/>
              <a:gd name="connsiteX1" fmla="*/ 355044 w 957757"/>
              <a:gd name="connsiteY1" fmla="*/ 3656 h 366022"/>
              <a:gd name="connsiteX2" fmla="*/ 957757 w 957757"/>
              <a:gd name="connsiteY2" fmla="*/ 0 h 366022"/>
              <a:gd name="connsiteX3" fmla="*/ 953912 w 957757"/>
              <a:gd name="connsiteY3" fmla="*/ 311876 h 366022"/>
              <a:gd name="connsiteX4" fmla="*/ 29228 w 957757"/>
              <a:gd name="connsiteY4" fmla="*/ 206062 h 366022"/>
              <a:gd name="connsiteX0" fmla="*/ 29228 w 957757"/>
              <a:gd name="connsiteY0" fmla="*/ 206062 h 311876"/>
              <a:gd name="connsiteX1" fmla="*/ 355044 w 957757"/>
              <a:gd name="connsiteY1" fmla="*/ 3656 h 311876"/>
              <a:gd name="connsiteX2" fmla="*/ 957757 w 957757"/>
              <a:gd name="connsiteY2" fmla="*/ 0 h 311876"/>
              <a:gd name="connsiteX3" fmla="*/ 953912 w 957757"/>
              <a:gd name="connsiteY3" fmla="*/ 311876 h 311876"/>
              <a:gd name="connsiteX4" fmla="*/ 29228 w 957757"/>
              <a:gd name="connsiteY4" fmla="*/ 206062 h 311876"/>
              <a:gd name="connsiteX0" fmla="*/ 150444 w 737683"/>
              <a:gd name="connsiteY0" fmla="*/ 296214 h 320914"/>
              <a:gd name="connsiteX1" fmla="*/ 134970 w 737683"/>
              <a:gd name="connsiteY1" fmla="*/ 3656 h 320914"/>
              <a:gd name="connsiteX2" fmla="*/ 737683 w 737683"/>
              <a:gd name="connsiteY2" fmla="*/ 0 h 320914"/>
              <a:gd name="connsiteX3" fmla="*/ 733838 w 737683"/>
              <a:gd name="connsiteY3" fmla="*/ 311876 h 320914"/>
              <a:gd name="connsiteX4" fmla="*/ 150444 w 737683"/>
              <a:gd name="connsiteY4" fmla="*/ 296214 h 320914"/>
              <a:gd name="connsiteX0" fmla="*/ 150444 w 737683"/>
              <a:gd name="connsiteY0" fmla="*/ 296214 h 320914"/>
              <a:gd name="connsiteX1" fmla="*/ 134970 w 737683"/>
              <a:gd name="connsiteY1" fmla="*/ 3656 h 320914"/>
              <a:gd name="connsiteX2" fmla="*/ 737683 w 737683"/>
              <a:gd name="connsiteY2" fmla="*/ 0 h 320914"/>
              <a:gd name="connsiteX3" fmla="*/ 733838 w 737683"/>
              <a:gd name="connsiteY3" fmla="*/ 311876 h 320914"/>
              <a:gd name="connsiteX4" fmla="*/ 150444 w 737683"/>
              <a:gd name="connsiteY4" fmla="*/ 296214 h 320914"/>
              <a:gd name="connsiteX0" fmla="*/ 150444 w 737683"/>
              <a:gd name="connsiteY0" fmla="*/ 296214 h 320914"/>
              <a:gd name="connsiteX1" fmla="*/ 134970 w 737683"/>
              <a:gd name="connsiteY1" fmla="*/ 3656 h 320914"/>
              <a:gd name="connsiteX2" fmla="*/ 737683 w 737683"/>
              <a:gd name="connsiteY2" fmla="*/ 0 h 320914"/>
              <a:gd name="connsiteX3" fmla="*/ 733838 w 737683"/>
              <a:gd name="connsiteY3" fmla="*/ 311876 h 320914"/>
              <a:gd name="connsiteX4" fmla="*/ 150444 w 737683"/>
              <a:gd name="connsiteY4" fmla="*/ 296214 h 320914"/>
              <a:gd name="connsiteX0" fmla="*/ 47275 w 634514"/>
              <a:gd name="connsiteY0" fmla="*/ 296214 h 320914"/>
              <a:gd name="connsiteX1" fmla="*/ 31801 w 634514"/>
              <a:gd name="connsiteY1" fmla="*/ 3656 h 320914"/>
              <a:gd name="connsiteX2" fmla="*/ 634514 w 634514"/>
              <a:gd name="connsiteY2" fmla="*/ 0 h 320914"/>
              <a:gd name="connsiteX3" fmla="*/ 630669 w 634514"/>
              <a:gd name="connsiteY3" fmla="*/ 311876 h 320914"/>
              <a:gd name="connsiteX4" fmla="*/ 47275 w 634514"/>
              <a:gd name="connsiteY4" fmla="*/ 296214 h 320914"/>
              <a:gd name="connsiteX0" fmla="*/ 51420 w 625780"/>
              <a:gd name="connsiteY0" fmla="*/ 315533 h 335396"/>
              <a:gd name="connsiteX1" fmla="*/ 23067 w 625780"/>
              <a:gd name="connsiteY1" fmla="*/ 3656 h 335396"/>
              <a:gd name="connsiteX2" fmla="*/ 625780 w 625780"/>
              <a:gd name="connsiteY2" fmla="*/ 0 h 335396"/>
              <a:gd name="connsiteX3" fmla="*/ 621935 w 625780"/>
              <a:gd name="connsiteY3" fmla="*/ 311876 h 335396"/>
              <a:gd name="connsiteX4" fmla="*/ 51420 w 625780"/>
              <a:gd name="connsiteY4" fmla="*/ 315533 h 335396"/>
              <a:gd name="connsiteX0" fmla="*/ 28353 w 602713"/>
              <a:gd name="connsiteY0" fmla="*/ 315533 h 335396"/>
              <a:gd name="connsiteX1" fmla="*/ 0 w 602713"/>
              <a:gd name="connsiteY1" fmla="*/ 3656 h 335396"/>
              <a:gd name="connsiteX2" fmla="*/ 602713 w 602713"/>
              <a:gd name="connsiteY2" fmla="*/ 0 h 335396"/>
              <a:gd name="connsiteX3" fmla="*/ 598868 w 602713"/>
              <a:gd name="connsiteY3" fmla="*/ 311876 h 335396"/>
              <a:gd name="connsiteX4" fmla="*/ 28353 w 602713"/>
              <a:gd name="connsiteY4" fmla="*/ 315533 h 335396"/>
              <a:gd name="connsiteX0" fmla="*/ 0 w 606558"/>
              <a:gd name="connsiteY0" fmla="*/ 315533 h 335396"/>
              <a:gd name="connsiteX1" fmla="*/ 3845 w 606558"/>
              <a:gd name="connsiteY1" fmla="*/ 3656 h 335396"/>
              <a:gd name="connsiteX2" fmla="*/ 606558 w 606558"/>
              <a:gd name="connsiteY2" fmla="*/ 0 h 335396"/>
              <a:gd name="connsiteX3" fmla="*/ 602713 w 606558"/>
              <a:gd name="connsiteY3" fmla="*/ 311876 h 335396"/>
              <a:gd name="connsiteX4" fmla="*/ 0 w 606558"/>
              <a:gd name="connsiteY4" fmla="*/ 315533 h 335396"/>
              <a:gd name="connsiteX0" fmla="*/ 0 w 606558"/>
              <a:gd name="connsiteY0" fmla="*/ 315533 h 315533"/>
              <a:gd name="connsiteX1" fmla="*/ 3845 w 606558"/>
              <a:gd name="connsiteY1" fmla="*/ 3656 h 315533"/>
              <a:gd name="connsiteX2" fmla="*/ 606558 w 606558"/>
              <a:gd name="connsiteY2" fmla="*/ 0 h 315533"/>
              <a:gd name="connsiteX3" fmla="*/ 602713 w 606558"/>
              <a:gd name="connsiteY3" fmla="*/ 311876 h 315533"/>
              <a:gd name="connsiteX4" fmla="*/ 0 w 606558"/>
              <a:gd name="connsiteY4" fmla="*/ 315533 h 315533"/>
              <a:gd name="connsiteX0" fmla="*/ 15473 w 602713"/>
              <a:gd name="connsiteY0" fmla="*/ 315533 h 315533"/>
              <a:gd name="connsiteX1" fmla="*/ 0 w 602713"/>
              <a:gd name="connsiteY1" fmla="*/ 3656 h 315533"/>
              <a:gd name="connsiteX2" fmla="*/ 602713 w 602713"/>
              <a:gd name="connsiteY2" fmla="*/ 0 h 315533"/>
              <a:gd name="connsiteX3" fmla="*/ 598868 w 602713"/>
              <a:gd name="connsiteY3" fmla="*/ 311876 h 315533"/>
              <a:gd name="connsiteX4" fmla="*/ 15473 w 602713"/>
              <a:gd name="connsiteY4" fmla="*/ 315533 h 315533"/>
              <a:gd name="connsiteX0" fmla="*/ 15473 w 616048"/>
              <a:gd name="connsiteY0" fmla="*/ 311877 h 311877"/>
              <a:gd name="connsiteX1" fmla="*/ 0 w 616048"/>
              <a:gd name="connsiteY1" fmla="*/ 0 h 311877"/>
              <a:gd name="connsiteX2" fmla="*/ 616048 w 616048"/>
              <a:gd name="connsiteY2" fmla="*/ 2059 h 311877"/>
              <a:gd name="connsiteX3" fmla="*/ 598868 w 616048"/>
              <a:gd name="connsiteY3" fmla="*/ 308220 h 311877"/>
              <a:gd name="connsiteX4" fmla="*/ 15473 w 616048"/>
              <a:gd name="connsiteY4" fmla="*/ 311877 h 311877"/>
              <a:gd name="connsiteX0" fmla="*/ 4043 w 616048"/>
              <a:gd name="connsiteY0" fmla="*/ 330927 h 330927"/>
              <a:gd name="connsiteX1" fmla="*/ 0 w 616048"/>
              <a:gd name="connsiteY1" fmla="*/ 0 h 330927"/>
              <a:gd name="connsiteX2" fmla="*/ 616048 w 616048"/>
              <a:gd name="connsiteY2" fmla="*/ 2059 h 330927"/>
              <a:gd name="connsiteX3" fmla="*/ 598868 w 616048"/>
              <a:gd name="connsiteY3" fmla="*/ 308220 h 330927"/>
              <a:gd name="connsiteX4" fmla="*/ 4043 w 616048"/>
              <a:gd name="connsiteY4" fmla="*/ 330927 h 330927"/>
              <a:gd name="connsiteX0" fmla="*/ 4043 w 616048"/>
              <a:gd name="connsiteY0" fmla="*/ 330927 h 330927"/>
              <a:gd name="connsiteX1" fmla="*/ 0 w 616048"/>
              <a:gd name="connsiteY1" fmla="*/ 0 h 330927"/>
              <a:gd name="connsiteX2" fmla="*/ 616048 w 616048"/>
              <a:gd name="connsiteY2" fmla="*/ 2059 h 330927"/>
              <a:gd name="connsiteX3" fmla="*/ 598868 w 616048"/>
              <a:gd name="connsiteY3" fmla="*/ 308220 h 330927"/>
              <a:gd name="connsiteX4" fmla="*/ 4043 w 616048"/>
              <a:gd name="connsiteY4" fmla="*/ 330927 h 330927"/>
              <a:gd name="connsiteX0" fmla="*/ 4043 w 616048"/>
              <a:gd name="connsiteY0" fmla="*/ 330927 h 331919"/>
              <a:gd name="connsiteX1" fmla="*/ 0 w 616048"/>
              <a:gd name="connsiteY1" fmla="*/ 0 h 331919"/>
              <a:gd name="connsiteX2" fmla="*/ 616048 w 616048"/>
              <a:gd name="connsiteY2" fmla="*/ 2059 h 331919"/>
              <a:gd name="connsiteX3" fmla="*/ 598868 w 616048"/>
              <a:gd name="connsiteY3" fmla="*/ 308220 h 331919"/>
              <a:gd name="connsiteX4" fmla="*/ 4043 w 616048"/>
              <a:gd name="connsiteY4" fmla="*/ 330927 h 331919"/>
              <a:gd name="connsiteX0" fmla="*/ 4043 w 616048"/>
              <a:gd name="connsiteY0" fmla="*/ 330927 h 336035"/>
              <a:gd name="connsiteX1" fmla="*/ 0 w 616048"/>
              <a:gd name="connsiteY1" fmla="*/ 0 h 336035"/>
              <a:gd name="connsiteX2" fmla="*/ 616048 w 616048"/>
              <a:gd name="connsiteY2" fmla="*/ 2059 h 336035"/>
              <a:gd name="connsiteX3" fmla="*/ 614108 w 616048"/>
              <a:gd name="connsiteY3" fmla="*/ 331080 h 336035"/>
              <a:gd name="connsiteX4" fmla="*/ 4043 w 616048"/>
              <a:gd name="connsiteY4" fmla="*/ 330927 h 336035"/>
              <a:gd name="connsiteX0" fmla="*/ 4043 w 616048"/>
              <a:gd name="connsiteY0" fmla="*/ 330927 h 333136"/>
              <a:gd name="connsiteX1" fmla="*/ 0 w 616048"/>
              <a:gd name="connsiteY1" fmla="*/ 0 h 333136"/>
              <a:gd name="connsiteX2" fmla="*/ 616048 w 616048"/>
              <a:gd name="connsiteY2" fmla="*/ 2059 h 333136"/>
              <a:gd name="connsiteX3" fmla="*/ 614108 w 616048"/>
              <a:gd name="connsiteY3" fmla="*/ 331080 h 333136"/>
              <a:gd name="connsiteX4" fmla="*/ 4043 w 616048"/>
              <a:gd name="connsiteY4" fmla="*/ 330927 h 333136"/>
              <a:gd name="connsiteX0" fmla="*/ 4043 w 616048"/>
              <a:gd name="connsiteY0" fmla="*/ 330927 h 340605"/>
              <a:gd name="connsiteX1" fmla="*/ 0 w 616048"/>
              <a:gd name="connsiteY1" fmla="*/ 0 h 340605"/>
              <a:gd name="connsiteX2" fmla="*/ 616048 w 616048"/>
              <a:gd name="connsiteY2" fmla="*/ 2059 h 340605"/>
              <a:gd name="connsiteX3" fmla="*/ 614108 w 616048"/>
              <a:gd name="connsiteY3" fmla="*/ 340605 h 340605"/>
              <a:gd name="connsiteX4" fmla="*/ 4043 w 616048"/>
              <a:gd name="connsiteY4" fmla="*/ 330927 h 340605"/>
              <a:gd name="connsiteX0" fmla="*/ 4043 w 616048"/>
              <a:gd name="connsiteY0" fmla="*/ 340452 h 340605"/>
              <a:gd name="connsiteX1" fmla="*/ 0 w 616048"/>
              <a:gd name="connsiteY1" fmla="*/ 0 h 340605"/>
              <a:gd name="connsiteX2" fmla="*/ 616048 w 616048"/>
              <a:gd name="connsiteY2" fmla="*/ 2059 h 340605"/>
              <a:gd name="connsiteX3" fmla="*/ 614108 w 616048"/>
              <a:gd name="connsiteY3" fmla="*/ 340605 h 340605"/>
              <a:gd name="connsiteX4" fmla="*/ 4043 w 616048"/>
              <a:gd name="connsiteY4" fmla="*/ 340452 h 340605"/>
              <a:gd name="connsiteX0" fmla="*/ 4043 w 616048"/>
              <a:gd name="connsiteY0" fmla="*/ 340452 h 340605"/>
              <a:gd name="connsiteX1" fmla="*/ 0 w 616048"/>
              <a:gd name="connsiteY1" fmla="*/ 0 h 340605"/>
              <a:gd name="connsiteX2" fmla="*/ 616048 w 616048"/>
              <a:gd name="connsiteY2" fmla="*/ 2059 h 340605"/>
              <a:gd name="connsiteX3" fmla="*/ 614108 w 616048"/>
              <a:gd name="connsiteY3" fmla="*/ 340605 h 340605"/>
              <a:gd name="connsiteX4" fmla="*/ 4043 w 616048"/>
              <a:gd name="connsiteY4" fmla="*/ 340452 h 340605"/>
              <a:gd name="connsiteX0" fmla="*/ 4043 w 616048"/>
              <a:gd name="connsiteY0" fmla="*/ 340452 h 340605"/>
              <a:gd name="connsiteX1" fmla="*/ 0 w 616048"/>
              <a:gd name="connsiteY1" fmla="*/ 0 h 340605"/>
              <a:gd name="connsiteX2" fmla="*/ 616048 w 616048"/>
              <a:gd name="connsiteY2" fmla="*/ 2059 h 340605"/>
              <a:gd name="connsiteX3" fmla="*/ 614108 w 616048"/>
              <a:gd name="connsiteY3" fmla="*/ 340605 h 340605"/>
              <a:gd name="connsiteX4" fmla="*/ 4043 w 616048"/>
              <a:gd name="connsiteY4" fmla="*/ 340452 h 340605"/>
              <a:gd name="connsiteX0" fmla="*/ 4043 w 616048"/>
              <a:gd name="connsiteY0" fmla="*/ 340452 h 340605"/>
              <a:gd name="connsiteX1" fmla="*/ 0 w 616048"/>
              <a:gd name="connsiteY1" fmla="*/ 0 h 340605"/>
              <a:gd name="connsiteX2" fmla="*/ 616048 w 616048"/>
              <a:gd name="connsiteY2" fmla="*/ 2059 h 340605"/>
              <a:gd name="connsiteX3" fmla="*/ 614108 w 616048"/>
              <a:gd name="connsiteY3" fmla="*/ 340605 h 340605"/>
              <a:gd name="connsiteX4" fmla="*/ 4043 w 616048"/>
              <a:gd name="connsiteY4" fmla="*/ 340452 h 340605"/>
              <a:gd name="connsiteX0" fmla="*/ 4043 w 616048"/>
              <a:gd name="connsiteY0" fmla="*/ 340452 h 340605"/>
              <a:gd name="connsiteX1" fmla="*/ 0 w 616048"/>
              <a:gd name="connsiteY1" fmla="*/ 0 h 340605"/>
              <a:gd name="connsiteX2" fmla="*/ 616048 w 616048"/>
              <a:gd name="connsiteY2" fmla="*/ 2059 h 340605"/>
              <a:gd name="connsiteX3" fmla="*/ 614108 w 616048"/>
              <a:gd name="connsiteY3" fmla="*/ 340605 h 340605"/>
              <a:gd name="connsiteX4" fmla="*/ 4043 w 616048"/>
              <a:gd name="connsiteY4" fmla="*/ 340452 h 340605"/>
              <a:gd name="connsiteX0" fmla="*/ 4043 w 616048"/>
              <a:gd name="connsiteY0" fmla="*/ 340452 h 340605"/>
              <a:gd name="connsiteX1" fmla="*/ 0 w 616048"/>
              <a:gd name="connsiteY1" fmla="*/ 0 h 340605"/>
              <a:gd name="connsiteX2" fmla="*/ 616048 w 616048"/>
              <a:gd name="connsiteY2" fmla="*/ 2059 h 340605"/>
              <a:gd name="connsiteX3" fmla="*/ 614108 w 616048"/>
              <a:gd name="connsiteY3" fmla="*/ 340605 h 340605"/>
              <a:gd name="connsiteX4" fmla="*/ 4043 w 616048"/>
              <a:gd name="connsiteY4" fmla="*/ 340452 h 340605"/>
              <a:gd name="connsiteX0" fmla="*/ 2138 w 616048"/>
              <a:gd name="connsiteY0" fmla="*/ 338547 h 340605"/>
              <a:gd name="connsiteX1" fmla="*/ 0 w 616048"/>
              <a:gd name="connsiteY1" fmla="*/ 0 h 340605"/>
              <a:gd name="connsiteX2" fmla="*/ 616048 w 616048"/>
              <a:gd name="connsiteY2" fmla="*/ 2059 h 340605"/>
              <a:gd name="connsiteX3" fmla="*/ 614108 w 616048"/>
              <a:gd name="connsiteY3" fmla="*/ 340605 h 340605"/>
              <a:gd name="connsiteX4" fmla="*/ 2138 w 616048"/>
              <a:gd name="connsiteY4" fmla="*/ 338547 h 340605"/>
              <a:gd name="connsiteX0" fmla="*/ 2138 w 616048"/>
              <a:gd name="connsiteY0" fmla="*/ 338547 h 340605"/>
              <a:gd name="connsiteX1" fmla="*/ 0 w 616048"/>
              <a:gd name="connsiteY1" fmla="*/ 0 h 340605"/>
              <a:gd name="connsiteX2" fmla="*/ 616048 w 616048"/>
              <a:gd name="connsiteY2" fmla="*/ 2059 h 340605"/>
              <a:gd name="connsiteX3" fmla="*/ 614108 w 616048"/>
              <a:gd name="connsiteY3" fmla="*/ 340605 h 340605"/>
              <a:gd name="connsiteX4" fmla="*/ 2138 w 616048"/>
              <a:gd name="connsiteY4" fmla="*/ 338547 h 340605"/>
              <a:gd name="connsiteX0" fmla="*/ 2138 w 616876"/>
              <a:gd name="connsiteY0" fmla="*/ 338547 h 338547"/>
              <a:gd name="connsiteX1" fmla="*/ 0 w 616876"/>
              <a:gd name="connsiteY1" fmla="*/ 0 h 338547"/>
              <a:gd name="connsiteX2" fmla="*/ 616048 w 616876"/>
              <a:gd name="connsiteY2" fmla="*/ 2059 h 338547"/>
              <a:gd name="connsiteX3" fmla="*/ 616013 w 616876"/>
              <a:gd name="connsiteY3" fmla="*/ 336795 h 338547"/>
              <a:gd name="connsiteX4" fmla="*/ 2138 w 616876"/>
              <a:gd name="connsiteY4" fmla="*/ 338547 h 338547"/>
              <a:gd name="connsiteX0" fmla="*/ 2138 w 616876"/>
              <a:gd name="connsiteY0" fmla="*/ 338547 h 344415"/>
              <a:gd name="connsiteX1" fmla="*/ 0 w 616876"/>
              <a:gd name="connsiteY1" fmla="*/ 0 h 344415"/>
              <a:gd name="connsiteX2" fmla="*/ 616048 w 616876"/>
              <a:gd name="connsiteY2" fmla="*/ 2059 h 344415"/>
              <a:gd name="connsiteX3" fmla="*/ 616013 w 616876"/>
              <a:gd name="connsiteY3" fmla="*/ 344415 h 344415"/>
              <a:gd name="connsiteX4" fmla="*/ 2138 w 616876"/>
              <a:gd name="connsiteY4" fmla="*/ 338547 h 344415"/>
              <a:gd name="connsiteX0" fmla="*/ 2138 w 616876"/>
              <a:gd name="connsiteY0" fmla="*/ 338547 h 338547"/>
              <a:gd name="connsiteX1" fmla="*/ 0 w 616876"/>
              <a:gd name="connsiteY1" fmla="*/ 0 h 338547"/>
              <a:gd name="connsiteX2" fmla="*/ 616048 w 616876"/>
              <a:gd name="connsiteY2" fmla="*/ 2059 h 338547"/>
              <a:gd name="connsiteX3" fmla="*/ 616013 w 616876"/>
              <a:gd name="connsiteY3" fmla="*/ 334890 h 338547"/>
              <a:gd name="connsiteX4" fmla="*/ 2138 w 616876"/>
              <a:gd name="connsiteY4" fmla="*/ 338547 h 338547"/>
              <a:gd name="connsiteX0" fmla="*/ 2138 w 616876"/>
              <a:gd name="connsiteY0" fmla="*/ 338547 h 342510"/>
              <a:gd name="connsiteX1" fmla="*/ 0 w 616876"/>
              <a:gd name="connsiteY1" fmla="*/ 0 h 342510"/>
              <a:gd name="connsiteX2" fmla="*/ 616048 w 616876"/>
              <a:gd name="connsiteY2" fmla="*/ 2059 h 342510"/>
              <a:gd name="connsiteX3" fmla="*/ 616013 w 616876"/>
              <a:gd name="connsiteY3" fmla="*/ 342510 h 342510"/>
              <a:gd name="connsiteX4" fmla="*/ 2138 w 616876"/>
              <a:gd name="connsiteY4" fmla="*/ 338547 h 342510"/>
              <a:gd name="connsiteX0" fmla="*/ 2138 w 616876"/>
              <a:gd name="connsiteY0" fmla="*/ 338547 h 342510"/>
              <a:gd name="connsiteX1" fmla="*/ 0 w 616876"/>
              <a:gd name="connsiteY1" fmla="*/ 0 h 342510"/>
              <a:gd name="connsiteX2" fmla="*/ 616048 w 616876"/>
              <a:gd name="connsiteY2" fmla="*/ 2059 h 342510"/>
              <a:gd name="connsiteX3" fmla="*/ 616013 w 616876"/>
              <a:gd name="connsiteY3" fmla="*/ 342510 h 342510"/>
              <a:gd name="connsiteX4" fmla="*/ 2138 w 616876"/>
              <a:gd name="connsiteY4" fmla="*/ 338547 h 342510"/>
              <a:gd name="connsiteX0" fmla="*/ 2138 w 616876"/>
              <a:gd name="connsiteY0" fmla="*/ 338547 h 342510"/>
              <a:gd name="connsiteX1" fmla="*/ 0 w 616876"/>
              <a:gd name="connsiteY1" fmla="*/ 0 h 342510"/>
              <a:gd name="connsiteX2" fmla="*/ 616048 w 616876"/>
              <a:gd name="connsiteY2" fmla="*/ 154 h 342510"/>
              <a:gd name="connsiteX3" fmla="*/ 616013 w 616876"/>
              <a:gd name="connsiteY3" fmla="*/ 342510 h 342510"/>
              <a:gd name="connsiteX4" fmla="*/ 2138 w 616876"/>
              <a:gd name="connsiteY4" fmla="*/ 338547 h 34251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6876" h="342510">
                <a:moveTo>
                  <a:pt x="2138" y="338547"/>
                </a:moveTo>
                <a:cubicBezTo>
                  <a:pt x="3453" y="176338"/>
                  <a:pt x="118" y="174133"/>
                  <a:pt x="0" y="0"/>
                </a:cubicBezTo>
                <a:lnTo>
                  <a:pt x="616048" y="154"/>
                </a:lnTo>
                <a:cubicBezTo>
                  <a:pt x="616048" y="111940"/>
                  <a:pt x="617935" y="186572"/>
                  <a:pt x="616013" y="342510"/>
                </a:cubicBezTo>
                <a:lnTo>
                  <a:pt x="2138" y="338547"/>
                </a:lnTo>
                <a:close/>
              </a:path>
            </a:pathLst>
          </a:custGeom>
          <a:ln w="19050" cmpd="sng">
            <a:noFill/>
          </a:ln>
        </p:spPr>
        <p:txBody>
          <a:bodyPr vert="horz" lIns="9144" tIns="9144" rIns="9144" bIns="9144" rtlCol="0" anchor="ctr" anchorCtr="0">
            <a:normAutofit/>
          </a:bodyPr>
          <a:lstStyle>
            <a:lvl1pPr algn="r">
              <a:defRPr sz="1000">
                <a:solidFill>
                  <a:schemeClr val="tx1"/>
                </a:solidFill>
                <a:latin typeface="Arial" panose="020B0604020202020204" pitchFamily="34" charset="0"/>
                <a:cs typeface="Arial" panose="020B0604020202020204" pitchFamily="34" charset="0"/>
              </a:defRPr>
            </a:lvl1pPr>
          </a:lstStyle>
          <a:p>
            <a:fld id="{50B1B3AD-80CD-4C4C-B9E6-D3174EA9BC3B}" type="slidenum">
              <a:rPr lang="de-DE" smtClean="0"/>
              <a:pPr/>
              <a:t>‹Nr.›</a:t>
            </a:fld>
            <a:endParaRPr lang="de-DE" dirty="0"/>
          </a:p>
        </p:txBody>
      </p:sp>
    </p:spTree>
    <p:extLst>
      <p:ext uri="{BB962C8B-B14F-4D97-AF65-F5344CB8AC3E}">
        <p14:creationId xmlns:p14="http://schemas.microsoft.com/office/powerpoint/2010/main" val="495970117"/>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50" r:id="rId3"/>
    <p:sldLayoutId id="2147483660" r:id="rId4"/>
    <p:sldLayoutId id="2147483655" r:id="rId5"/>
  </p:sldLayoutIdLst>
  <p:timing>
    <p:tnLst>
      <p:par>
        <p:cTn id="1" dur="indefinite" restart="never" nodeType="tmRoot"/>
      </p:par>
    </p:tnLst>
  </p:timing>
  <p:hf hdr="0"/>
  <p:txStyles>
    <p:titleStyle>
      <a:lvl1pPr algn="l" defTabSz="914400" rtl="0" eaLnBrk="1" latinLnBrk="0" hangingPunct="1">
        <a:spcBef>
          <a:spcPct val="0"/>
        </a:spcBef>
        <a:buNone/>
        <a:defRPr sz="2800" b="1" kern="1200">
          <a:solidFill>
            <a:srgbClr val="0056A2"/>
          </a:solidFill>
          <a:latin typeface="Arial" panose="020B0604020202020204" pitchFamily="34" charset="0"/>
          <a:ea typeface="+mj-ea"/>
          <a:cs typeface="Arial" panose="020B0604020202020204" pitchFamily="34" charset="0"/>
        </a:defRPr>
      </a:lvl1pPr>
    </p:titleStyle>
    <p:bodyStyle>
      <a:lvl1pPr marL="0" indent="0" algn="l" defTabSz="914400" rtl="0" eaLnBrk="1" latinLnBrk="0" hangingPunct="1">
        <a:spcBef>
          <a:spcPct val="20000"/>
        </a:spcBef>
        <a:buClr>
          <a:srgbClr val="0056A2"/>
        </a:buClr>
        <a:buFont typeface="Wingdings" panose="05000000000000000000" pitchFamily="2" charset="2"/>
        <a:buNone/>
        <a:defRPr sz="2800" b="1" kern="1200">
          <a:solidFill>
            <a:schemeClr val="tx1"/>
          </a:solidFill>
          <a:latin typeface="Arial" panose="020B0604020202020204" pitchFamily="34" charset="0"/>
          <a:ea typeface="+mn-ea"/>
          <a:cs typeface="Arial" panose="020B0604020202020204" pitchFamily="34" charset="0"/>
        </a:defRPr>
      </a:lvl1pPr>
      <a:lvl2pPr marL="285750" indent="-285750" algn="l" defTabSz="914400" rtl="0" eaLnBrk="1" latinLnBrk="0" hangingPunct="1">
        <a:spcBef>
          <a:spcPct val="20000"/>
        </a:spcBef>
        <a:buClr>
          <a:srgbClr val="0056A2"/>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2pPr>
      <a:lvl3pPr marL="433388" indent="-228600" algn="l" defTabSz="914400" rtl="0" eaLnBrk="1" latinLnBrk="0" hangingPunct="1">
        <a:spcBef>
          <a:spcPct val="20000"/>
        </a:spcBef>
        <a:buClr>
          <a:srgbClr val="0056A2"/>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3pPr>
      <a:lvl4pPr marL="717550" indent="-228600" algn="l" defTabSz="914400" rtl="0" eaLnBrk="1" latinLnBrk="0" hangingPunct="1">
        <a:spcBef>
          <a:spcPct val="20000"/>
        </a:spcBef>
        <a:buClr>
          <a:srgbClr val="0056A2"/>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4pPr>
      <a:lvl5pPr marL="987425" indent="-228600" algn="l" defTabSz="914400" rtl="0" eaLnBrk="1" latinLnBrk="0" hangingPunct="1">
        <a:spcBef>
          <a:spcPct val="20000"/>
        </a:spcBef>
        <a:buClr>
          <a:srgbClr val="0056A2"/>
        </a:buClr>
        <a:buFont typeface="Wingdings" panose="05000000000000000000" pitchFamily="2" charset="2"/>
        <a:buChar char="§"/>
        <a:defRPr sz="2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4.sv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endParaRPr lang="de-DE" dirty="0"/>
          </a:p>
        </p:txBody>
      </p:sp>
      <p:sp>
        <p:nvSpPr>
          <p:cNvPr id="3" name="Untertitel 2"/>
          <p:cNvSpPr>
            <a:spLocks noGrp="1"/>
          </p:cNvSpPr>
          <p:nvPr>
            <p:ph type="subTitle" idx="1"/>
          </p:nvPr>
        </p:nvSpPr>
        <p:spPr/>
        <p:txBody>
          <a:bodyPr/>
          <a:lstStyle/>
          <a:p>
            <a:endParaRPr lang="de-DE" dirty="0"/>
          </a:p>
        </p:txBody>
      </p:sp>
      <p:sp>
        <p:nvSpPr>
          <p:cNvPr id="4" name="Textplatzhalter 3"/>
          <p:cNvSpPr>
            <a:spLocks noGrp="1"/>
          </p:cNvSpPr>
          <p:nvPr>
            <p:ph type="body" sz="quarter" idx="14"/>
          </p:nvPr>
        </p:nvSpPr>
        <p:spPr/>
        <p:txBody>
          <a:bodyPr>
            <a:normAutofit lnSpcReduction="10000"/>
          </a:bodyPr>
          <a:lstStyle/>
          <a:p>
            <a:endParaRPr lang="de-DE"/>
          </a:p>
        </p:txBody>
      </p:sp>
      <p:sp>
        <p:nvSpPr>
          <p:cNvPr id="5" name="Textplatzhalter 4"/>
          <p:cNvSpPr>
            <a:spLocks noGrp="1"/>
          </p:cNvSpPr>
          <p:nvPr>
            <p:ph type="body" sz="quarter" idx="15"/>
          </p:nvPr>
        </p:nvSpPr>
        <p:spPr/>
        <p:txBody>
          <a:bodyPr>
            <a:normAutofit lnSpcReduction="10000"/>
          </a:bodyPr>
          <a:lstStyle/>
          <a:p>
            <a:endParaRPr lang="de-DE"/>
          </a:p>
        </p:txBody>
      </p:sp>
      <p:sp>
        <p:nvSpPr>
          <p:cNvPr id="6" name="Textplatzhalter 5"/>
          <p:cNvSpPr>
            <a:spLocks noGrp="1"/>
          </p:cNvSpPr>
          <p:nvPr>
            <p:ph type="body" sz="quarter" idx="12"/>
          </p:nvPr>
        </p:nvSpPr>
        <p:spPr/>
        <p:txBody>
          <a:bodyPr>
            <a:normAutofit lnSpcReduction="10000"/>
          </a:bodyPr>
          <a:lstStyle/>
          <a:p>
            <a:endParaRPr lang="de-DE"/>
          </a:p>
        </p:txBody>
      </p:sp>
      <p:sp>
        <p:nvSpPr>
          <p:cNvPr id="7" name="Textplatzhalter 6"/>
          <p:cNvSpPr>
            <a:spLocks noGrp="1"/>
          </p:cNvSpPr>
          <p:nvPr>
            <p:ph type="body" sz="quarter" idx="13"/>
          </p:nvPr>
        </p:nvSpPr>
        <p:spPr/>
        <p:txBody>
          <a:bodyPr>
            <a:normAutofit lnSpcReduction="10000"/>
          </a:bodyPr>
          <a:lstStyle/>
          <a:p>
            <a:endParaRPr lang="de-DE"/>
          </a:p>
        </p:txBody>
      </p:sp>
    </p:spTree>
    <p:extLst>
      <p:ext uri="{BB962C8B-B14F-4D97-AF65-F5344CB8AC3E}">
        <p14:creationId xmlns:p14="http://schemas.microsoft.com/office/powerpoint/2010/main" val="364753361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p:txBody>
          <a:bodyPr/>
          <a:lstStyle/>
          <a:p>
            <a:endParaRPr lang="de-DE"/>
          </a:p>
        </p:txBody>
      </p:sp>
      <p:sp>
        <p:nvSpPr>
          <p:cNvPr id="3" name="Untertitel 2"/>
          <p:cNvSpPr>
            <a:spLocks noGrp="1"/>
          </p:cNvSpPr>
          <p:nvPr>
            <p:ph type="subTitle" idx="1"/>
          </p:nvPr>
        </p:nvSpPr>
        <p:spPr/>
        <p:txBody>
          <a:bodyPr/>
          <a:lstStyle/>
          <a:p>
            <a:endParaRPr lang="de-DE"/>
          </a:p>
        </p:txBody>
      </p:sp>
      <p:sp>
        <p:nvSpPr>
          <p:cNvPr id="4" name="Textplatzhalter 3"/>
          <p:cNvSpPr>
            <a:spLocks noGrp="1"/>
          </p:cNvSpPr>
          <p:nvPr>
            <p:ph type="body" sz="quarter" idx="14"/>
          </p:nvPr>
        </p:nvSpPr>
        <p:spPr/>
        <p:txBody>
          <a:bodyPr>
            <a:normAutofit lnSpcReduction="10000"/>
          </a:bodyPr>
          <a:lstStyle/>
          <a:p>
            <a:endParaRPr lang="de-DE"/>
          </a:p>
        </p:txBody>
      </p:sp>
      <p:sp>
        <p:nvSpPr>
          <p:cNvPr id="5" name="Textplatzhalter 4"/>
          <p:cNvSpPr>
            <a:spLocks noGrp="1"/>
          </p:cNvSpPr>
          <p:nvPr>
            <p:ph type="body" sz="quarter" idx="12"/>
          </p:nvPr>
        </p:nvSpPr>
        <p:spPr/>
        <p:txBody>
          <a:bodyPr>
            <a:normAutofit lnSpcReduction="10000"/>
          </a:bodyPr>
          <a:lstStyle/>
          <a:p>
            <a:endParaRPr lang="de-DE"/>
          </a:p>
        </p:txBody>
      </p:sp>
      <p:sp>
        <p:nvSpPr>
          <p:cNvPr id="6" name="Textplatzhalter 5"/>
          <p:cNvSpPr>
            <a:spLocks noGrp="1"/>
          </p:cNvSpPr>
          <p:nvPr>
            <p:ph type="body" sz="quarter" idx="13"/>
          </p:nvPr>
        </p:nvSpPr>
        <p:spPr/>
        <p:txBody>
          <a:bodyPr>
            <a:normAutofit lnSpcReduction="10000"/>
          </a:bodyPr>
          <a:lstStyle/>
          <a:p>
            <a:endParaRPr lang="de-DE"/>
          </a:p>
        </p:txBody>
      </p:sp>
    </p:spTree>
    <p:extLst>
      <p:ext uri="{BB962C8B-B14F-4D97-AF65-F5344CB8AC3E}">
        <p14:creationId xmlns:p14="http://schemas.microsoft.com/office/powerpoint/2010/main" val="372168695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4"/>
          <p:cNvSpPr>
            <a:spLocks noGrp="1"/>
          </p:cNvSpPr>
          <p:nvPr>
            <p:ph type="title"/>
          </p:nvPr>
        </p:nvSpPr>
        <p:spPr/>
        <p:txBody>
          <a:bodyPr/>
          <a:lstStyle/>
          <a:p>
            <a:r>
              <a:rPr lang="de-DE" dirty="0" smtClean="0"/>
              <a:t>Datenschutz und Urheberrecht</a:t>
            </a:r>
            <a:endParaRPr lang="de-DE" dirty="0"/>
          </a:p>
        </p:txBody>
      </p:sp>
      <p:sp>
        <p:nvSpPr>
          <p:cNvPr id="6" name="Datumsplatzhalter 3"/>
          <p:cNvSpPr>
            <a:spLocks noGrp="1"/>
          </p:cNvSpPr>
          <p:nvPr>
            <p:ph type="dt" sz="half" idx="2"/>
          </p:nvPr>
        </p:nvSpPr>
        <p:spPr>
          <a:xfrm>
            <a:off x="232489" y="4731990"/>
            <a:ext cx="842081" cy="216172"/>
          </a:xfrm>
        </p:spPr>
        <p:txBody>
          <a:bodyPr/>
          <a:lstStyle/>
          <a:p>
            <a:fld id="{DAA6C3E7-2E54-4A67-8C1B-79223149D0CC}" type="datetime1">
              <a:rPr lang="de-DE" smtClean="0"/>
              <a:t>02.04.2024</a:t>
            </a:fld>
            <a:endParaRPr lang="de-DE" dirty="0"/>
          </a:p>
        </p:txBody>
      </p:sp>
      <p:sp>
        <p:nvSpPr>
          <p:cNvPr id="7" name="Fußzeilenplatzhalter 4"/>
          <p:cNvSpPr>
            <a:spLocks noGrp="1"/>
          </p:cNvSpPr>
          <p:nvPr>
            <p:ph type="ftr" sz="quarter" idx="3"/>
          </p:nvPr>
        </p:nvSpPr>
        <p:spPr>
          <a:xfrm>
            <a:off x="1167101" y="4730055"/>
            <a:ext cx="5904656" cy="216172"/>
          </a:xfrm>
        </p:spPr>
        <p:txBody>
          <a:bodyPr/>
          <a:lstStyle/>
          <a:p>
            <a:r>
              <a:rPr lang="de-DE" dirty="0" smtClean="0"/>
              <a:t>Vorlesungstitel | Dozierender</a:t>
            </a:r>
            <a:endParaRPr lang="de-DE" dirty="0"/>
          </a:p>
        </p:txBody>
      </p:sp>
      <p:sp>
        <p:nvSpPr>
          <p:cNvPr id="8" name="Foliennummernplatzhalter 5"/>
          <p:cNvSpPr>
            <a:spLocks noGrp="1"/>
          </p:cNvSpPr>
          <p:nvPr>
            <p:ph type="sldNum" sz="quarter" idx="4"/>
          </p:nvPr>
        </p:nvSpPr>
        <p:spPr>
          <a:xfrm>
            <a:off x="7164288" y="4732653"/>
            <a:ext cx="616876" cy="213574"/>
          </a:xfrm>
        </p:spPr>
        <p:txBody>
          <a:bodyPr/>
          <a:lstStyle/>
          <a:p>
            <a:fld id="{50B1B3AD-80CD-4C4C-B9E6-D3174EA9BC3B}" type="slidenum">
              <a:rPr lang="de-DE" smtClean="0"/>
              <a:pPr/>
              <a:t>3</a:t>
            </a:fld>
            <a:endParaRPr lang="de-DE" dirty="0"/>
          </a:p>
        </p:txBody>
      </p:sp>
      <p:pic>
        <p:nvPicPr>
          <p:cNvPr id="9" name="Grafik 8">
            <a:extLst>
              <a:ext uri="{FF2B5EF4-FFF2-40B4-BE49-F238E27FC236}">
                <a16:creationId xmlns:a16="http://schemas.microsoft.com/office/drawing/2014/main" id="{A9D16873-4EE6-D422-C00B-4BD82B723B16}"/>
              </a:ext>
            </a:extLst>
          </p:cNvPr>
          <p:cNvPicPr>
            <a:picLocks noChangeAspect="1"/>
          </p:cNvPicPr>
          <p:nvPr/>
        </p:nvPicPr>
        <p:blipFill rotWithShape="1">
          <a:blip r:embed="rId3" cstate="print">
            <a:extLst>
              <a:ext uri="{28A0092B-C50C-407E-A947-70E740481C1C}">
                <a14:useLocalDpi xmlns:a14="http://schemas.microsoft.com/office/drawing/2010/main" val="0"/>
              </a:ext>
              <a:ext uri="{96DAC541-7B7A-43D3-8B79-37D633B846F1}">
                <asvg:svgBlip xmlns="" xmlns:asvg="http://schemas.microsoft.com/office/drawing/2016/SVG/main" r:embed="rId4"/>
              </a:ext>
            </a:extLst>
          </a:blip>
          <a:srcRect l="-5784"/>
          <a:stretch/>
        </p:blipFill>
        <p:spPr>
          <a:xfrm>
            <a:off x="199871" y="771550"/>
            <a:ext cx="3387261" cy="767161"/>
          </a:xfrm>
          <a:prstGeom prst="rect">
            <a:avLst/>
          </a:prstGeom>
        </p:spPr>
      </p:pic>
      <p:sp>
        <p:nvSpPr>
          <p:cNvPr id="10" name="Textplatzhalter 2">
            <a:extLst>
              <a:ext uri="{FF2B5EF4-FFF2-40B4-BE49-F238E27FC236}">
                <a16:creationId xmlns:a16="http://schemas.microsoft.com/office/drawing/2014/main" id="{8BEE1A59-EEC9-C151-15CB-9A784E3BB824}"/>
              </a:ext>
            </a:extLst>
          </p:cNvPr>
          <p:cNvSpPr txBox="1">
            <a:spLocks/>
          </p:cNvSpPr>
          <p:nvPr/>
        </p:nvSpPr>
        <p:spPr>
          <a:xfrm>
            <a:off x="199871" y="1707654"/>
            <a:ext cx="8659995" cy="2944388"/>
          </a:xfrm>
          <a:prstGeom prst="rect">
            <a:avLst/>
          </a:prstGeom>
        </p:spPr>
        <p:txBody>
          <a:bodyPr vert="horz" lIns="91440" tIns="45720" rIns="91440" bIns="45720" rtlCol="0">
            <a:normAutofit fontScale="62500" lnSpcReduction="20000"/>
          </a:bodyPr>
          <a:lstStyle>
            <a:lvl1pPr marL="0" indent="0" algn="l" defTabSz="914400" rtl="0" eaLnBrk="1" latinLnBrk="0" hangingPunct="1">
              <a:spcBef>
                <a:spcPct val="20000"/>
              </a:spcBef>
              <a:buClr>
                <a:srgbClr val="0056A2"/>
              </a:buClr>
              <a:buFont typeface="Wingdings" panose="05000000000000000000" pitchFamily="2" charset="2"/>
              <a:buNone/>
              <a:defRPr sz="2800" b="1" kern="1200">
                <a:solidFill>
                  <a:schemeClr val="tx1"/>
                </a:solidFill>
                <a:latin typeface="+mj-lt"/>
                <a:ea typeface="+mn-ea"/>
                <a:cs typeface="Arial" panose="020B0604020202020204" pitchFamily="34" charset="0"/>
              </a:defRPr>
            </a:lvl1pPr>
            <a:lvl2pPr marL="285750" indent="-285750" algn="l" defTabSz="914400" rtl="0" eaLnBrk="1" latinLnBrk="0" hangingPunct="1">
              <a:spcBef>
                <a:spcPct val="20000"/>
              </a:spcBef>
              <a:buClr>
                <a:srgbClr val="0056A2"/>
              </a:buClr>
              <a:buFont typeface="Wingdings" panose="05000000000000000000" pitchFamily="2" charset="2"/>
              <a:buChar char="§"/>
              <a:defRPr sz="2800" kern="1200">
                <a:solidFill>
                  <a:schemeClr val="tx1"/>
                </a:solidFill>
                <a:latin typeface="+mj-lt"/>
                <a:ea typeface="+mn-ea"/>
                <a:cs typeface="Arial" panose="020B0604020202020204" pitchFamily="34" charset="0"/>
              </a:defRPr>
            </a:lvl2pPr>
            <a:lvl3pPr marL="433388" indent="-228600" algn="l" defTabSz="914400" rtl="0" eaLnBrk="1" latinLnBrk="0" hangingPunct="1">
              <a:spcBef>
                <a:spcPct val="20000"/>
              </a:spcBef>
              <a:buClr>
                <a:srgbClr val="0056A2"/>
              </a:buClr>
              <a:buFont typeface="Wingdings" panose="05000000000000000000" pitchFamily="2" charset="2"/>
              <a:buChar char="§"/>
              <a:defRPr sz="2800" kern="1200">
                <a:solidFill>
                  <a:schemeClr val="tx1"/>
                </a:solidFill>
                <a:latin typeface="+mj-lt"/>
                <a:ea typeface="+mn-ea"/>
                <a:cs typeface="Arial" panose="020B0604020202020204" pitchFamily="34" charset="0"/>
              </a:defRPr>
            </a:lvl3pPr>
            <a:lvl4pPr marL="717550" indent="-228600" algn="l" defTabSz="914400" rtl="0" eaLnBrk="1" latinLnBrk="0" hangingPunct="1">
              <a:spcBef>
                <a:spcPct val="20000"/>
              </a:spcBef>
              <a:buClr>
                <a:srgbClr val="0056A2"/>
              </a:buClr>
              <a:buFont typeface="Wingdings" panose="05000000000000000000" pitchFamily="2" charset="2"/>
              <a:buChar char="§"/>
              <a:defRPr sz="2800" kern="1200">
                <a:solidFill>
                  <a:schemeClr val="tx1"/>
                </a:solidFill>
                <a:latin typeface="+mj-lt"/>
                <a:ea typeface="+mn-ea"/>
                <a:cs typeface="Arial" panose="020B0604020202020204" pitchFamily="34" charset="0"/>
              </a:defRPr>
            </a:lvl4pPr>
            <a:lvl5pPr marL="987425" indent="-228600" algn="l" defTabSz="914400" rtl="0" eaLnBrk="1" latinLnBrk="0" hangingPunct="1">
              <a:spcBef>
                <a:spcPct val="20000"/>
              </a:spcBef>
              <a:buClr>
                <a:srgbClr val="0056A2"/>
              </a:buClr>
              <a:buFont typeface="Wingdings" panose="05000000000000000000" pitchFamily="2" charset="2"/>
              <a:buChar char="§"/>
              <a:defRPr sz="2800" kern="1200">
                <a:solidFill>
                  <a:schemeClr val="tx1"/>
                </a:solidFill>
                <a:latin typeface="+mj-lt"/>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a:spcBef>
                <a:spcPts val="1600"/>
              </a:spcBef>
            </a:pPr>
            <a:r>
              <a:rPr lang="de-DE" dirty="0" smtClean="0">
                <a:solidFill>
                  <a:srgbClr val="00B0F0"/>
                </a:solidFill>
                <a:latin typeface="Arial" panose="020B0604020202020204" pitchFamily="34" charset="0"/>
              </a:rPr>
              <a:t>CC BY-NC-SA 4.0 LIZENZVERTRAG</a:t>
            </a:r>
          </a:p>
          <a:p>
            <a:pPr marL="342900" indent="-342900">
              <a:spcBef>
                <a:spcPts val="1600"/>
              </a:spcBef>
              <a:buFont typeface="Arial" panose="020B0604020202020204" pitchFamily="34" charset="0"/>
              <a:buChar char="•"/>
            </a:pPr>
            <a:r>
              <a:rPr lang="de-DE" sz="2500" dirty="0" smtClean="0">
                <a:latin typeface="Arial" panose="020B0604020202020204" pitchFamily="34" charset="0"/>
              </a:rPr>
              <a:t>BY = </a:t>
            </a:r>
            <a:r>
              <a:rPr lang="de-DE" sz="2500" b="0" dirty="0" smtClean="0">
                <a:latin typeface="Arial" panose="020B0604020202020204" pitchFamily="34" charset="0"/>
              </a:rPr>
              <a:t>Namensnennung - Sie müssen angemessene Urheber- und Rechteangaben machen, einen Link zur Lizenz beifügen und angeben, ob Änderungen vorgenommen wurden. Diese Angaben dürfen in jeder angemessenen Art und Weise gemacht werden, allerdings nicht so, dass der Eindruck entsteht, der Lizenzgeber unterstütze gerade Sie oder Ihre Nutzung besonders.</a:t>
            </a:r>
          </a:p>
          <a:p>
            <a:pPr marL="342900" indent="-342900">
              <a:spcBef>
                <a:spcPts val="1600"/>
              </a:spcBef>
              <a:buFont typeface="Arial" panose="020B0604020202020204" pitchFamily="34" charset="0"/>
              <a:buChar char="•"/>
            </a:pPr>
            <a:r>
              <a:rPr lang="de-DE" sz="2500" dirty="0" smtClean="0">
                <a:latin typeface="Arial" panose="020B0604020202020204" pitchFamily="34" charset="0"/>
              </a:rPr>
              <a:t>NC = </a:t>
            </a:r>
            <a:r>
              <a:rPr lang="de-DE" sz="2500" b="0" dirty="0" smtClean="0">
                <a:latin typeface="Arial" panose="020B0604020202020204" pitchFamily="34" charset="0"/>
              </a:rPr>
              <a:t>Nicht-kommerziell - Sie dürfen das Material nicht für kommerzielle Zwecke nutzen.</a:t>
            </a:r>
          </a:p>
          <a:p>
            <a:pPr marL="342900" indent="-342900">
              <a:spcBef>
                <a:spcPts val="1600"/>
              </a:spcBef>
              <a:buFont typeface="Arial" panose="020B0604020202020204" pitchFamily="34" charset="0"/>
              <a:buChar char="•"/>
            </a:pPr>
            <a:r>
              <a:rPr lang="de-DE" sz="2500" dirty="0" smtClean="0">
                <a:latin typeface="Arial" panose="020B0604020202020204" pitchFamily="34" charset="0"/>
              </a:rPr>
              <a:t>SA = </a:t>
            </a:r>
            <a:r>
              <a:rPr lang="de-DE" sz="2500" b="0" dirty="0" smtClean="0">
                <a:latin typeface="Arial" panose="020B0604020202020204" pitchFamily="34" charset="0"/>
              </a:rPr>
              <a:t>Weitergabe unter gleichen Bedingungen— Wenn Sie das Material </a:t>
            </a:r>
            <a:r>
              <a:rPr lang="de-DE" sz="2500" b="0" dirty="0" err="1" smtClean="0">
                <a:latin typeface="Arial" panose="020B0604020202020204" pitchFamily="34" charset="0"/>
              </a:rPr>
              <a:t>remixen</a:t>
            </a:r>
            <a:r>
              <a:rPr lang="de-DE" sz="2500" b="0" dirty="0" smtClean="0">
                <a:latin typeface="Arial" panose="020B0604020202020204" pitchFamily="34" charset="0"/>
              </a:rPr>
              <a:t>, verändern oder anderweitig direkt darauf aufbauen, dürfen Sie Ihre Beiträge nur unter derselben Lizenz wie das Original verbreiten.</a:t>
            </a:r>
          </a:p>
          <a:p>
            <a:pPr marL="342900" indent="-342900">
              <a:spcBef>
                <a:spcPts val="1600"/>
              </a:spcBef>
              <a:buFont typeface="Arial" panose="020B0604020202020204" pitchFamily="34" charset="0"/>
              <a:buChar char="•"/>
            </a:pPr>
            <a:endParaRPr lang="de-DE" dirty="0">
              <a:latin typeface="Arial" panose="020B0604020202020204" pitchFamily="34" charset="0"/>
            </a:endParaRPr>
          </a:p>
        </p:txBody>
      </p:sp>
    </p:spTree>
    <p:extLst>
      <p:ext uri="{BB962C8B-B14F-4D97-AF65-F5344CB8AC3E}">
        <p14:creationId xmlns:p14="http://schemas.microsoft.com/office/powerpoint/2010/main" val="226327777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el 20"/>
          <p:cNvSpPr>
            <a:spLocks noGrp="1"/>
          </p:cNvSpPr>
          <p:nvPr>
            <p:ph type="title"/>
          </p:nvPr>
        </p:nvSpPr>
        <p:spPr/>
        <p:txBody>
          <a:bodyPr/>
          <a:lstStyle/>
          <a:p>
            <a:r>
              <a:rPr lang="de-DE" dirty="0" smtClean="0"/>
              <a:t>Copyright „Alle Rechte </a:t>
            </a:r>
            <a:r>
              <a:rPr lang="de-DE" dirty="0"/>
              <a:t>v</a:t>
            </a:r>
            <a:r>
              <a:rPr lang="de-DE" dirty="0" smtClean="0"/>
              <a:t>orbehalten“</a:t>
            </a:r>
            <a:endParaRPr lang="de-DE" dirty="0"/>
          </a:p>
        </p:txBody>
      </p:sp>
      <p:sp>
        <p:nvSpPr>
          <p:cNvPr id="3" name="Inhaltsplatzhalter 2"/>
          <p:cNvSpPr>
            <a:spLocks noGrp="1"/>
          </p:cNvSpPr>
          <p:nvPr>
            <p:ph idx="1"/>
          </p:nvPr>
        </p:nvSpPr>
        <p:spPr/>
        <p:txBody>
          <a:bodyPr/>
          <a:lstStyle/>
          <a:p>
            <a:r>
              <a:rPr lang="de-DE" dirty="0" smtClean="0"/>
              <a:t>	</a:t>
            </a:r>
            <a:endParaRPr lang="de-DE" dirty="0"/>
          </a:p>
        </p:txBody>
      </p:sp>
      <p:sp>
        <p:nvSpPr>
          <p:cNvPr id="12" name="Datumsplatzhalter 3"/>
          <p:cNvSpPr>
            <a:spLocks noGrp="1"/>
          </p:cNvSpPr>
          <p:nvPr>
            <p:ph type="dt" sz="half" idx="2"/>
          </p:nvPr>
        </p:nvSpPr>
        <p:spPr/>
        <p:txBody>
          <a:bodyPr/>
          <a:lstStyle/>
          <a:p>
            <a:fld id="{557DDECA-B525-4998-B274-80B351C2DA37}" type="datetime1">
              <a:rPr lang="de-DE" smtClean="0"/>
              <a:t>02.04.2024</a:t>
            </a:fld>
            <a:endParaRPr lang="de-DE" dirty="0"/>
          </a:p>
        </p:txBody>
      </p:sp>
      <p:sp>
        <p:nvSpPr>
          <p:cNvPr id="13" name="Fußzeilenplatzhalter 4"/>
          <p:cNvSpPr>
            <a:spLocks noGrp="1"/>
          </p:cNvSpPr>
          <p:nvPr>
            <p:ph type="ftr" sz="quarter" idx="3"/>
          </p:nvPr>
        </p:nvSpPr>
        <p:spPr/>
        <p:txBody>
          <a:bodyPr/>
          <a:lstStyle/>
          <a:p>
            <a:r>
              <a:rPr lang="de-DE" dirty="0" smtClean="0"/>
              <a:t>Vorlesungstitel | Dozierender</a:t>
            </a:r>
            <a:endParaRPr lang="de-DE" dirty="0"/>
          </a:p>
        </p:txBody>
      </p:sp>
      <p:sp>
        <p:nvSpPr>
          <p:cNvPr id="14" name="Foliennummernplatzhalter 5"/>
          <p:cNvSpPr>
            <a:spLocks noGrp="1"/>
          </p:cNvSpPr>
          <p:nvPr>
            <p:ph type="sldNum" sz="quarter" idx="4"/>
          </p:nvPr>
        </p:nvSpPr>
        <p:spPr/>
        <p:txBody>
          <a:bodyPr/>
          <a:lstStyle/>
          <a:p>
            <a:fld id="{50B1B3AD-80CD-4C4C-B9E6-D3174EA9BC3B}" type="slidenum">
              <a:rPr lang="de-DE" smtClean="0"/>
              <a:pPr/>
              <a:t>4</a:t>
            </a:fld>
            <a:endParaRPr lang="de-DE" dirty="0"/>
          </a:p>
        </p:txBody>
      </p:sp>
      <p:sp>
        <p:nvSpPr>
          <p:cNvPr id="9" name="Textplatzhalter 2">
            <a:extLst>
              <a:ext uri="{FF2B5EF4-FFF2-40B4-BE49-F238E27FC236}">
                <a16:creationId xmlns:a16="http://schemas.microsoft.com/office/drawing/2014/main" id="{8BEE1A59-EEC9-C151-15CB-9A784E3BB824}"/>
              </a:ext>
            </a:extLst>
          </p:cNvPr>
          <p:cNvSpPr txBox="1">
            <a:spLocks/>
          </p:cNvSpPr>
          <p:nvPr/>
        </p:nvSpPr>
        <p:spPr>
          <a:xfrm>
            <a:off x="199871" y="1707654"/>
            <a:ext cx="8659995" cy="2944388"/>
          </a:xfrm>
          <a:prstGeom prst="rect">
            <a:avLst/>
          </a:prstGeom>
        </p:spPr>
        <p:txBody>
          <a:bodyPr vert="horz" lIns="91440" tIns="45720" rIns="91440" bIns="45720" rtlCol="0">
            <a:normAutofit fontScale="77500" lnSpcReduction="20000"/>
          </a:bodyPr>
          <a:lstStyle>
            <a:lvl1pPr marL="0" indent="0" algn="l" defTabSz="914400" rtl="0" eaLnBrk="1" latinLnBrk="0" hangingPunct="1">
              <a:spcBef>
                <a:spcPct val="20000"/>
              </a:spcBef>
              <a:buClr>
                <a:srgbClr val="0056A2"/>
              </a:buClr>
              <a:buFont typeface="Wingdings" panose="05000000000000000000" pitchFamily="2" charset="2"/>
              <a:buNone/>
              <a:defRPr sz="2800" b="1" kern="1200">
                <a:solidFill>
                  <a:schemeClr val="tx1"/>
                </a:solidFill>
                <a:latin typeface="+mj-lt"/>
                <a:ea typeface="+mn-ea"/>
                <a:cs typeface="Arial" panose="020B0604020202020204" pitchFamily="34" charset="0"/>
              </a:defRPr>
            </a:lvl1pPr>
            <a:lvl2pPr marL="285750" indent="-285750" algn="l" defTabSz="914400" rtl="0" eaLnBrk="1" latinLnBrk="0" hangingPunct="1">
              <a:spcBef>
                <a:spcPct val="20000"/>
              </a:spcBef>
              <a:buClr>
                <a:srgbClr val="0056A2"/>
              </a:buClr>
              <a:buFont typeface="Wingdings" panose="05000000000000000000" pitchFamily="2" charset="2"/>
              <a:buChar char="§"/>
              <a:defRPr sz="2800" kern="1200">
                <a:solidFill>
                  <a:schemeClr val="tx1"/>
                </a:solidFill>
                <a:latin typeface="+mj-lt"/>
                <a:ea typeface="+mn-ea"/>
                <a:cs typeface="Arial" panose="020B0604020202020204" pitchFamily="34" charset="0"/>
              </a:defRPr>
            </a:lvl2pPr>
            <a:lvl3pPr marL="433388" indent="-228600" algn="l" defTabSz="914400" rtl="0" eaLnBrk="1" latinLnBrk="0" hangingPunct="1">
              <a:spcBef>
                <a:spcPct val="20000"/>
              </a:spcBef>
              <a:buClr>
                <a:srgbClr val="0056A2"/>
              </a:buClr>
              <a:buFont typeface="Wingdings" panose="05000000000000000000" pitchFamily="2" charset="2"/>
              <a:buChar char="§"/>
              <a:defRPr sz="2800" kern="1200">
                <a:solidFill>
                  <a:schemeClr val="tx1"/>
                </a:solidFill>
                <a:latin typeface="+mj-lt"/>
                <a:ea typeface="+mn-ea"/>
                <a:cs typeface="Arial" panose="020B0604020202020204" pitchFamily="34" charset="0"/>
              </a:defRPr>
            </a:lvl3pPr>
            <a:lvl4pPr marL="717550" indent="-228600" algn="l" defTabSz="914400" rtl="0" eaLnBrk="1" latinLnBrk="0" hangingPunct="1">
              <a:spcBef>
                <a:spcPct val="20000"/>
              </a:spcBef>
              <a:buClr>
                <a:srgbClr val="0056A2"/>
              </a:buClr>
              <a:buFont typeface="Wingdings" panose="05000000000000000000" pitchFamily="2" charset="2"/>
              <a:buChar char="§"/>
              <a:defRPr sz="2800" kern="1200">
                <a:solidFill>
                  <a:schemeClr val="tx1"/>
                </a:solidFill>
                <a:latin typeface="+mj-lt"/>
                <a:ea typeface="+mn-ea"/>
                <a:cs typeface="Arial" panose="020B0604020202020204" pitchFamily="34" charset="0"/>
              </a:defRPr>
            </a:lvl4pPr>
            <a:lvl5pPr marL="987425" indent="-228600" algn="l" defTabSz="914400" rtl="0" eaLnBrk="1" latinLnBrk="0" hangingPunct="1">
              <a:spcBef>
                <a:spcPct val="20000"/>
              </a:spcBef>
              <a:buClr>
                <a:srgbClr val="0056A2"/>
              </a:buClr>
              <a:buFont typeface="Wingdings" panose="05000000000000000000" pitchFamily="2" charset="2"/>
              <a:buChar char="§"/>
              <a:defRPr sz="2800" kern="1200">
                <a:solidFill>
                  <a:schemeClr val="tx1"/>
                </a:solidFill>
                <a:latin typeface="+mj-lt"/>
                <a:ea typeface="+mn-ea"/>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342900" indent="-342900">
              <a:spcBef>
                <a:spcPts val="1600"/>
              </a:spcBef>
              <a:buFont typeface="Arial" panose="020B0604020202020204" pitchFamily="34" charset="0"/>
              <a:buChar char="•"/>
            </a:pPr>
            <a:r>
              <a:rPr lang="de-DE" sz="2600" b="0" dirty="0">
                <a:latin typeface="Arial" panose="020B0604020202020204" pitchFamily="34" charset="0"/>
              </a:rPr>
              <a:t>Es ist ohne Zustimmung nicht gestattet, Foto-, Video oder Tonaufnahmen während der Gremiensitzungen der Medizinischen Fakultät Jena vorzunehmen. </a:t>
            </a:r>
          </a:p>
          <a:p>
            <a:pPr marL="342900" indent="-342900">
              <a:spcBef>
                <a:spcPts val="1600"/>
              </a:spcBef>
              <a:buFont typeface="Arial" panose="020B0604020202020204" pitchFamily="34" charset="0"/>
              <a:buChar char="•"/>
            </a:pPr>
            <a:r>
              <a:rPr lang="de-DE" sz="2600" b="0" dirty="0">
                <a:latin typeface="Arial" panose="020B0604020202020204" pitchFamily="34" charset="0"/>
              </a:rPr>
              <a:t>Bei </a:t>
            </a:r>
            <a:r>
              <a:rPr lang="de-DE" sz="2600" b="0" dirty="0" smtClean="0">
                <a:latin typeface="Arial" panose="020B0604020202020204" pitchFamily="34" charset="0"/>
              </a:rPr>
              <a:t>Online-Sitzungen gilt</a:t>
            </a:r>
            <a:r>
              <a:rPr lang="de-DE" sz="2600" b="0" dirty="0">
                <a:latin typeface="Arial" panose="020B0604020202020204" pitchFamily="34" charset="0"/>
              </a:rPr>
              <a:t>, dass die Weitergabe von Zoom-Zugangsdaten rechtswidrig ist und ausdrücklich untersagt wird. Aufnahmen während der Gremiensitzung und die Speicherung dieser sind ohne Zustimmung nicht gestattet und rechtswidrig.</a:t>
            </a:r>
          </a:p>
          <a:p>
            <a:pPr marL="342900" indent="-342900">
              <a:spcBef>
                <a:spcPts val="1600"/>
              </a:spcBef>
              <a:buFont typeface="Arial" panose="020B0604020202020204" pitchFamily="34" charset="0"/>
              <a:buChar char="•"/>
            </a:pPr>
            <a:r>
              <a:rPr lang="de-DE" sz="2600" b="0" dirty="0">
                <a:latin typeface="Arial" panose="020B0604020202020204" pitchFamily="34" charset="0"/>
              </a:rPr>
              <a:t>Jede Nutzung der Präsentation ist untersagt und kann als Verletzung des Urheberrechts Schadensersatzansprüche auslösen.</a:t>
            </a:r>
          </a:p>
          <a:p>
            <a:pPr marL="342900" indent="-342900">
              <a:spcBef>
                <a:spcPts val="1600"/>
              </a:spcBef>
              <a:buFont typeface="Arial" panose="020B0604020202020204" pitchFamily="34" charset="0"/>
              <a:buChar char="•"/>
            </a:pPr>
            <a:endParaRPr lang="de-DE" dirty="0">
              <a:latin typeface="Arial" panose="020B0604020202020204" pitchFamily="34" charset="0"/>
            </a:endParaRPr>
          </a:p>
        </p:txBody>
      </p:sp>
      <p:sp>
        <p:nvSpPr>
          <p:cNvPr id="22" name="Titel 4"/>
          <p:cNvSpPr txBox="1">
            <a:spLocks/>
          </p:cNvSpPr>
          <p:nvPr/>
        </p:nvSpPr>
        <p:spPr>
          <a:xfrm>
            <a:off x="3633861" y="0"/>
            <a:ext cx="5508105" cy="771550"/>
          </a:xfrm>
          <a:prstGeom prst="rect">
            <a:avLst/>
          </a:prstGeom>
        </p:spPr>
        <p:txBody>
          <a:bodyPr vert="horz" lIns="91440" tIns="45720" rIns="91440" bIns="45720" rtlCol="0" anchor="ctr">
            <a:noAutofit/>
          </a:bodyPr>
          <a:lstStyle>
            <a:lvl1pPr algn="l" defTabSz="914400" rtl="0" eaLnBrk="1" latinLnBrk="0" hangingPunct="1">
              <a:spcBef>
                <a:spcPct val="0"/>
              </a:spcBef>
              <a:buNone/>
              <a:defRPr sz="2800" b="1" kern="1200">
                <a:solidFill>
                  <a:srgbClr val="0056A2"/>
                </a:solidFill>
                <a:latin typeface="Arial" panose="020B0604020202020204" pitchFamily="34" charset="0"/>
                <a:ea typeface="+mj-ea"/>
                <a:cs typeface="Arial" panose="020B0604020202020204" pitchFamily="34" charset="0"/>
              </a:defRPr>
            </a:lvl1pPr>
          </a:lstStyle>
          <a:p>
            <a:r>
              <a:rPr lang="de-DE" sz="2400" b="0" dirty="0" smtClean="0"/>
              <a:t>Datenschutz und Urheberrecht</a:t>
            </a:r>
            <a:endParaRPr lang="de-DE" sz="2400" b="0" dirty="0"/>
          </a:p>
        </p:txBody>
      </p:sp>
    </p:spTree>
    <p:extLst>
      <p:ext uri="{BB962C8B-B14F-4D97-AF65-F5344CB8AC3E}">
        <p14:creationId xmlns:p14="http://schemas.microsoft.com/office/powerpoint/2010/main" val="2895032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endParaRPr lang="de-DE" dirty="0"/>
          </a:p>
        </p:txBody>
      </p:sp>
      <p:sp>
        <p:nvSpPr>
          <p:cNvPr id="3" name="Datumsplatzhalter 2"/>
          <p:cNvSpPr>
            <a:spLocks noGrp="1"/>
          </p:cNvSpPr>
          <p:nvPr>
            <p:ph type="dt" sz="half" idx="2"/>
          </p:nvPr>
        </p:nvSpPr>
        <p:spPr/>
        <p:txBody>
          <a:bodyPr/>
          <a:lstStyle/>
          <a:p>
            <a:fld id="{515A5972-60CF-4804-9B38-017F2931173A}" type="datetime1">
              <a:rPr lang="de-DE" smtClean="0"/>
              <a:t>02.04.2024</a:t>
            </a:fld>
            <a:endParaRPr lang="de-DE" dirty="0"/>
          </a:p>
        </p:txBody>
      </p:sp>
      <p:sp>
        <p:nvSpPr>
          <p:cNvPr id="4" name="Fußzeilenplatzhalter 3"/>
          <p:cNvSpPr>
            <a:spLocks noGrp="1"/>
          </p:cNvSpPr>
          <p:nvPr>
            <p:ph type="ftr" sz="quarter" idx="3"/>
          </p:nvPr>
        </p:nvSpPr>
        <p:spPr/>
        <p:txBody>
          <a:bodyPr/>
          <a:lstStyle/>
          <a:p>
            <a:r>
              <a:rPr lang="de-DE" smtClean="0"/>
              <a:t>Vorlesungstitel | Dozierender</a:t>
            </a:r>
            <a:endParaRPr lang="de-DE" dirty="0"/>
          </a:p>
        </p:txBody>
      </p:sp>
      <p:sp>
        <p:nvSpPr>
          <p:cNvPr id="5" name="Foliennummernplatzhalter 4"/>
          <p:cNvSpPr>
            <a:spLocks noGrp="1"/>
          </p:cNvSpPr>
          <p:nvPr>
            <p:ph type="sldNum" sz="quarter" idx="4"/>
          </p:nvPr>
        </p:nvSpPr>
        <p:spPr/>
        <p:txBody>
          <a:bodyPr/>
          <a:lstStyle/>
          <a:p>
            <a:fld id="{50B1B3AD-80CD-4C4C-B9E6-D3174EA9BC3B}" type="slidenum">
              <a:rPr lang="de-DE" smtClean="0"/>
              <a:pPr/>
              <a:t>5</a:t>
            </a:fld>
            <a:endParaRPr lang="de-DE" dirty="0"/>
          </a:p>
        </p:txBody>
      </p:sp>
    </p:spTree>
    <p:extLst>
      <p:ext uri="{BB962C8B-B14F-4D97-AF65-F5344CB8AC3E}">
        <p14:creationId xmlns:p14="http://schemas.microsoft.com/office/powerpoint/2010/main" val="3161132006"/>
      </p:ext>
    </p:extLst>
  </p:cSld>
  <p:clrMapOvr>
    <a:masterClrMapping/>
  </p:clrMapOvr>
  <p:timing>
    <p:tnLst>
      <p:par>
        <p:cTn id="1" dur="indefinite" restart="never" nodeType="tmRoot"/>
      </p:par>
    </p:tnLst>
  </p:timing>
</p:sld>
</file>

<file path=ppt/theme/theme1.xml><?xml version="1.0" encoding="utf-8"?>
<a:theme xmlns:a="http://schemas.openxmlformats.org/drawingml/2006/main" name="Larissa">
  <a:themeElements>
    <a:clrScheme name="UKJ_CD">
      <a:dk1>
        <a:sysClr val="windowText" lastClr="000000"/>
      </a:dk1>
      <a:lt1>
        <a:sysClr val="window" lastClr="FFFFFF"/>
      </a:lt1>
      <a:dk2>
        <a:srgbClr val="44546A"/>
      </a:dk2>
      <a:lt2>
        <a:srgbClr val="E7E6E6"/>
      </a:lt2>
      <a:accent1>
        <a:srgbClr val="0056A2"/>
      </a:accent1>
      <a:accent2>
        <a:srgbClr val="8DD449"/>
      </a:accent2>
      <a:accent3>
        <a:srgbClr val="00AEEB"/>
      </a:accent3>
      <a:accent4>
        <a:srgbClr val="FFC930"/>
      </a:accent4>
      <a:accent5>
        <a:srgbClr val="EA212E"/>
      </a:accent5>
      <a:accent6>
        <a:srgbClr val="E9167C"/>
      </a:accent6>
      <a:hlink>
        <a:srgbClr val="F28130"/>
      </a:hlink>
      <a:folHlink>
        <a:srgbClr val="585858"/>
      </a:folHlink>
    </a:clrScheme>
    <a:fontScheme name="Benutzerdefiniert 3">
      <a:majorFont>
        <a:latin typeface="Fira Sans Book"/>
        <a:ea typeface=""/>
        <a:cs typeface=""/>
      </a:majorFont>
      <a:minorFont>
        <a:latin typeface="Fira Sans Book"/>
        <a:ea typeface=""/>
        <a:cs typeface=""/>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noAutofit/>
      </a:bodyPr>
      <a:lstStyle>
        <a:defPPr>
          <a:defRPr dirty="0" err="1" smtClean="0"/>
        </a:defPPr>
      </a:lstStyle>
    </a:txDef>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204</Words>
  <Application>Microsoft Office PowerPoint</Application>
  <PresentationFormat>Bildschirmpräsentation (16:9)</PresentationFormat>
  <Paragraphs>21</Paragraphs>
  <Slides>5</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5</vt:i4>
      </vt:variant>
    </vt:vector>
  </HeadingPairs>
  <TitlesOfParts>
    <vt:vector size="9" baseType="lpstr">
      <vt:lpstr>Arial</vt:lpstr>
      <vt:lpstr>Calibri</vt:lpstr>
      <vt:lpstr>Wingdings</vt:lpstr>
      <vt:lpstr>Larissa</vt:lpstr>
      <vt:lpstr>PowerPoint-Präsentation</vt:lpstr>
      <vt:lpstr>PowerPoint-Präsentation</vt:lpstr>
      <vt:lpstr>Datenschutz und Urheberrecht</vt:lpstr>
      <vt:lpstr>Copyright „Alle Rechte vorbehalten“</vt:lpstr>
      <vt:lpstr>PowerPoint-Präsentation</vt:lpstr>
    </vt:vector>
  </TitlesOfParts>
  <Company>Universitätsklinikum Jena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Böttner, Anne</dc:creator>
  <cp:lastModifiedBy>von der Gönna, Uta</cp:lastModifiedBy>
  <cp:revision>39</cp:revision>
  <dcterms:created xsi:type="dcterms:W3CDTF">2015-11-23T14:52:59Z</dcterms:created>
  <dcterms:modified xsi:type="dcterms:W3CDTF">2024-04-02T12:31:17Z</dcterms:modified>
</cp:coreProperties>
</file>