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5"/>
  </p:notesMasterIdLst>
  <p:handoutMasterIdLst>
    <p:handoutMasterId r:id="rId6"/>
  </p:handout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FF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4" d="100"/>
          <a:sy n="114" d="100"/>
        </p:scale>
        <p:origin x="-834" y="42"/>
      </p:cViewPr>
      <p:guideLst>
        <p:guide orient="horz" pos="406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-3806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90A87-8AF9-445C-8697-194248D8C220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F7A8A-6001-48B2-8EA1-200DDBB45B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7436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8F7FA-9C92-45DA-8C3F-76B34B383C2F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3E906-D097-4FC4-B755-E133AC592F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5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hteck 73"/>
          <p:cNvSpPr/>
          <p:nvPr userDrawn="1"/>
        </p:nvSpPr>
        <p:spPr>
          <a:xfrm>
            <a:off x="-7269" y="1268760"/>
            <a:ext cx="9144001" cy="3573016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0" name="Group 4"/>
          <p:cNvGrpSpPr>
            <a:grpSpLocks noChangeAspect="1"/>
          </p:cNvGrpSpPr>
          <p:nvPr userDrawn="1"/>
        </p:nvGrpSpPr>
        <p:grpSpPr bwMode="auto">
          <a:xfrm>
            <a:off x="-1645" y="-57368"/>
            <a:ext cx="9156701" cy="3392488"/>
            <a:chOff x="-8" y="921"/>
            <a:chExt cx="5768" cy="2137"/>
          </a:xfrm>
        </p:grpSpPr>
        <p:sp>
          <p:nvSpPr>
            <p:cNvPr id="61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2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3" name="Group 22"/>
          <p:cNvGrpSpPr>
            <a:grpSpLocks noChangeAspect="1"/>
          </p:cNvGrpSpPr>
          <p:nvPr userDrawn="1"/>
        </p:nvGrpSpPr>
        <p:grpSpPr bwMode="auto">
          <a:xfrm>
            <a:off x="-7268" y="2422822"/>
            <a:ext cx="1595438" cy="1760538"/>
            <a:chOff x="0" y="1636"/>
            <a:chExt cx="1005" cy="1109"/>
          </a:xfrm>
        </p:grpSpPr>
        <p:sp>
          <p:nvSpPr>
            <p:cNvPr id="64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5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6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67" name="Group 29"/>
          <p:cNvGrpSpPr>
            <a:grpSpLocks noChangeAspect="1"/>
          </p:cNvGrpSpPr>
          <p:nvPr userDrawn="1"/>
        </p:nvGrpSpPr>
        <p:grpSpPr bwMode="auto">
          <a:xfrm>
            <a:off x="290835" y="468582"/>
            <a:ext cx="2627784" cy="1295644"/>
            <a:chOff x="0" y="740"/>
            <a:chExt cx="5760" cy="2840"/>
          </a:xfrm>
        </p:grpSpPr>
        <p:sp>
          <p:nvSpPr>
            <p:cNvPr id="68" name="AutoShape 28"/>
            <p:cNvSpPr>
              <a:spLocks noChangeAspect="1" noChangeArrowheads="1" noTextEdit="1"/>
            </p:cNvSpPr>
            <p:nvPr userDrawn="1"/>
          </p:nvSpPr>
          <p:spPr bwMode="auto">
            <a:xfrm>
              <a:off x="0" y="740"/>
              <a:ext cx="5760" cy="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69" name="Freeform 30"/>
            <p:cNvSpPr>
              <a:spLocks noEditPoints="1"/>
            </p:cNvSpPr>
            <p:nvPr userDrawn="1"/>
          </p:nvSpPr>
          <p:spPr bwMode="auto">
            <a:xfrm>
              <a:off x="504" y="2861"/>
              <a:ext cx="1699" cy="719"/>
            </a:xfrm>
            <a:custGeom>
              <a:avLst/>
              <a:gdLst>
                <a:gd name="T0" fmla="*/ 164 w 324"/>
                <a:gd name="T1" fmla="*/ 19 h 137"/>
                <a:gd name="T2" fmla="*/ 197 w 324"/>
                <a:gd name="T3" fmla="*/ 0 h 137"/>
                <a:gd name="T4" fmla="*/ 224 w 324"/>
                <a:gd name="T5" fmla="*/ 30 h 137"/>
                <a:gd name="T6" fmla="*/ 224 w 324"/>
                <a:gd name="T7" fmla="*/ 102 h 137"/>
                <a:gd name="T8" fmla="*/ 213 w 324"/>
                <a:gd name="T9" fmla="*/ 102 h 137"/>
                <a:gd name="T10" fmla="*/ 213 w 324"/>
                <a:gd name="T11" fmla="*/ 32 h 137"/>
                <a:gd name="T12" fmla="*/ 194 w 324"/>
                <a:gd name="T13" fmla="*/ 9 h 137"/>
                <a:gd name="T14" fmla="*/ 165 w 324"/>
                <a:gd name="T15" fmla="*/ 30 h 137"/>
                <a:gd name="T16" fmla="*/ 165 w 324"/>
                <a:gd name="T17" fmla="*/ 102 h 137"/>
                <a:gd name="T18" fmla="*/ 154 w 324"/>
                <a:gd name="T19" fmla="*/ 102 h 137"/>
                <a:gd name="T20" fmla="*/ 154 w 324"/>
                <a:gd name="T21" fmla="*/ 2 h 137"/>
                <a:gd name="T22" fmla="*/ 163 w 324"/>
                <a:gd name="T23" fmla="*/ 2 h 137"/>
                <a:gd name="T24" fmla="*/ 164 w 324"/>
                <a:gd name="T25" fmla="*/ 19 h 137"/>
                <a:gd name="T26" fmla="*/ 21 w 324"/>
                <a:gd name="T27" fmla="*/ 2 h 137"/>
                <a:gd name="T28" fmla="*/ 21 w 324"/>
                <a:gd name="T29" fmla="*/ 96 h 137"/>
                <a:gd name="T30" fmla="*/ 0 w 324"/>
                <a:gd name="T31" fmla="*/ 128 h 137"/>
                <a:gd name="T32" fmla="*/ 3 w 324"/>
                <a:gd name="T33" fmla="*/ 137 h 137"/>
                <a:gd name="T34" fmla="*/ 33 w 324"/>
                <a:gd name="T35" fmla="*/ 95 h 137"/>
                <a:gd name="T36" fmla="*/ 33 w 324"/>
                <a:gd name="T37" fmla="*/ 2 h 137"/>
                <a:gd name="T38" fmla="*/ 21 w 324"/>
                <a:gd name="T39" fmla="*/ 2 h 137"/>
                <a:gd name="T40" fmla="*/ 133 w 324"/>
                <a:gd name="T41" fmla="*/ 56 h 137"/>
                <a:gd name="T42" fmla="*/ 66 w 324"/>
                <a:gd name="T43" fmla="*/ 56 h 137"/>
                <a:gd name="T44" fmla="*/ 98 w 324"/>
                <a:gd name="T45" fmla="*/ 94 h 137"/>
                <a:gd name="T46" fmla="*/ 125 w 324"/>
                <a:gd name="T47" fmla="*/ 84 h 137"/>
                <a:gd name="T48" fmla="*/ 130 w 324"/>
                <a:gd name="T49" fmla="*/ 92 h 137"/>
                <a:gd name="T50" fmla="*/ 97 w 324"/>
                <a:gd name="T51" fmla="*/ 104 h 137"/>
                <a:gd name="T52" fmla="*/ 55 w 324"/>
                <a:gd name="T53" fmla="*/ 52 h 137"/>
                <a:gd name="T54" fmla="*/ 95 w 324"/>
                <a:gd name="T55" fmla="*/ 0 h 137"/>
                <a:gd name="T56" fmla="*/ 134 w 324"/>
                <a:gd name="T57" fmla="*/ 49 h 137"/>
                <a:gd name="T58" fmla="*/ 133 w 324"/>
                <a:gd name="T59" fmla="*/ 56 h 137"/>
                <a:gd name="T60" fmla="*/ 123 w 324"/>
                <a:gd name="T61" fmla="*/ 47 h 137"/>
                <a:gd name="T62" fmla="*/ 95 w 324"/>
                <a:gd name="T63" fmla="*/ 9 h 137"/>
                <a:gd name="T64" fmla="*/ 66 w 324"/>
                <a:gd name="T65" fmla="*/ 47 h 137"/>
                <a:gd name="T66" fmla="*/ 123 w 324"/>
                <a:gd name="T67" fmla="*/ 47 h 137"/>
                <a:gd name="T68" fmla="*/ 324 w 324"/>
                <a:gd name="T69" fmla="*/ 96 h 137"/>
                <a:gd name="T70" fmla="*/ 322 w 324"/>
                <a:gd name="T71" fmla="*/ 104 h 137"/>
                <a:gd name="T72" fmla="*/ 305 w 324"/>
                <a:gd name="T73" fmla="*/ 87 h 137"/>
                <a:gd name="T74" fmla="*/ 305 w 324"/>
                <a:gd name="T75" fmla="*/ 87 h 137"/>
                <a:gd name="T76" fmla="*/ 273 w 324"/>
                <a:gd name="T77" fmla="*/ 104 h 137"/>
                <a:gd name="T78" fmla="*/ 243 w 324"/>
                <a:gd name="T79" fmla="*/ 74 h 137"/>
                <a:gd name="T80" fmla="*/ 286 w 324"/>
                <a:gd name="T81" fmla="*/ 42 h 137"/>
                <a:gd name="T82" fmla="*/ 304 w 324"/>
                <a:gd name="T83" fmla="*/ 42 h 137"/>
                <a:gd name="T84" fmla="*/ 304 w 324"/>
                <a:gd name="T85" fmla="*/ 32 h 137"/>
                <a:gd name="T86" fmla="*/ 280 w 324"/>
                <a:gd name="T87" fmla="*/ 9 h 137"/>
                <a:gd name="T88" fmla="*/ 253 w 324"/>
                <a:gd name="T89" fmla="*/ 15 h 137"/>
                <a:gd name="T90" fmla="*/ 250 w 324"/>
                <a:gd name="T91" fmla="*/ 6 h 137"/>
                <a:gd name="T92" fmla="*/ 281 w 324"/>
                <a:gd name="T93" fmla="*/ 0 h 137"/>
                <a:gd name="T94" fmla="*/ 315 w 324"/>
                <a:gd name="T95" fmla="*/ 32 h 137"/>
                <a:gd name="T96" fmla="*/ 315 w 324"/>
                <a:gd name="T97" fmla="*/ 80 h 137"/>
                <a:gd name="T98" fmla="*/ 324 w 324"/>
                <a:gd name="T99" fmla="*/ 96 h 137"/>
                <a:gd name="T100" fmla="*/ 304 w 324"/>
                <a:gd name="T101" fmla="*/ 51 h 137"/>
                <a:gd name="T102" fmla="*/ 287 w 324"/>
                <a:gd name="T103" fmla="*/ 51 h 137"/>
                <a:gd name="T104" fmla="*/ 254 w 324"/>
                <a:gd name="T105" fmla="*/ 73 h 137"/>
                <a:gd name="T106" fmla="*/ 276 w 324"/>
                <a:gd name="T107" fmla="*/ 95 h 137"/>
                <a:gd name="T108" fmla="*/ 304 w 324"/>
                <a:gd name="T109" fmla="*/ 76 h 137"/>
                <a:gd name="T110" fmla="*/ 304 w 324"/>
                <a:gd name="T111" fmla="*/ 5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4" h="137">
                  <a:moveTo>
                    <a:pt x="164" y="19"/>
                  </a:moveTo>
                  <a:cubicBezTo>
                    <a:pt x="172" y="7"/>
                    <a:pt x="183" y="0"/>
                    <a:pt x="197" y="0"/>
                  </a:cubicBezTo>
                  <a:cubicBezTo>
                    <a:pt x="216" y="0"/>
                    <a:pt x="224" y="11"/>
                    <a:pt x="224" y="30"/>
                  </a:cubicBezTo>
                  <a:cubicBezTo>
                    <a:pt x="224" y="102"/>
                    <a:pt x="224" y="102"/>
                    <a:pt x="224" y="102"/>
                  </a:cubicBezTo>
                  <a:cubicBezTo>
                    <a:pt x="213" y="102"/>
                    <a:pt x="213" y="102"/>
                    <a:pt x="213" y="10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16"/>
                    <a:pt x="207" y="9"/>
                    <a:pt x="194" y="9"/>
                  </a:cubicBezTo>
                  <a:cubicBezTo>
                    <a:pt x="182" y="9"/>
                    <a:pt x="171" y="20"/>
                    <a:pt x="165" y="30"/>
                  </a:cubicBezTo>
                  <a:cubicBezTo>
                    <a:pt x="165" y="102"/>
                    <a:pt x="165" y="102"/>
                    <a:pt x="165" y="102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63" y="2"/>
                    <a:pt x="163" y="2"/>
                    <a:pt x="163" y="2"/>
                  </a:cubicBezTo>
                  <a:lnTo>
                    <a:pt x="164" y="19"/>
                  </a:lnTo>
                  <a:close/>
                  <a:moveTo>
                    <a:pt x="21" y="2"/>
                  </a:moveTo>
                  <a:cubicBezTo>
                    <a:pt x="21" y="96"/>
                    <a:pt x="21" y="96"/>
                    <a:pt x="21" y="96"/>
                  </a:cubicBezTo>
                  <a:cubicBezTo>
                    <a:pt x="21" y="113"/>
                    <a:pt x="16" y="122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4" y="129"/>
                    <a:pt x="33" y="121"/>
                    <a:pt x="33" y="95"/>
                  </a:cubicBezTo>
                  <a:cubicBezTo>
                    <a:pt x="33" y="2"/>
                    <a:pt x="33" y="2"/>
                    <a:pt x="33" y="2"/>
                  </a:cubicBezTo>
                  <a:lnTo>
                    <a:pt x="21" y="2"/>
                  </a:lnTo>
                  <a:close/>
                  <a:moveTo>
                    <a:pt x="133" y="56"/>
                  </a:moveTo>
                  <a:cubicBezTo>
                    <a:pt x="66" y="56"/>
                    <a:pt x="66" y="56"/>
                    <a:pt x="66" y="56"/>
                  </a:cubicBezTo>
                  <a:cubicBezTo>
                    <a:pt x="67" y="83"/>
                    <a:pt x="81" y="94"/>
                    <a:pt x="98" y="94"/>
                  </a:cubicBezTo>
                  <a:cubicBezTo>
                    <a:pt x="108" y="94"/>
                    <a:pt x="116" y="92"/>
                    <a:pt x="125" y="84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21" y="100"/>
                    <a:pt x="110" y="104"/>
                    <a:pt x="97" y="104"/>
                  </a:cubicBezTo>
                  <a:cubicBezTo>
                    <a:pt x="70" y="104"/>
                    <a:pt x="55" y="84"/>
                    <a:pt x="55" y="52"/>
                  </a:cubicBezTo>
                  <a:cubicBezTo>
                    <a:pt x="55" y="21"/>
                    <a:pt x="70" y="0"/>
                    <a:pt x="95" y="0"/>
                  </a:cubicBezTo>
                  <a:cubicBezTo>
                    <a:pt x="120" y="0"/>
                    <a:pt x="134" y="18"/>
                    <a:pt x="134" y="49"/>
                  </a:cubicBezTo>
                  <a:cubicBezTo>
                    <a:pt x="134" y="51"/>
                    <a:pt x="133" y="54"/>
                    <a:pt x="133" y="56"/>
                  </a:cubicBezTo>
                  <a:close/>
                  <a:moveTo>
                    <a:pt x="123" y="47"/>
                  </a:moveTo>
                  <a:cubicBezTo>
                    <a:pt x="122" y="23"/>
                    <a:pt x="113" y="9"/>
                    <a:pt x="95" y="9"/>
                  </a:cubicBezTo>
                  <a:cubicBezTo>
                    <a:pt x="79" y="9"/>
                    <a:pt x="67" y="21"/>
                    <a:pt x="66" y="47"/>
                  </a:cubicBezTo>
                  <a:lnTo>
                    <a:pt x="123" y="47"/>
                  </a:lnTo>
                  <a:close/>
                  <a:moveTo>
                    <a:pt x="324" y="96"/>
                  </a:moveTo>
                  <a:cubicBezTo>
                    <a:pt x="322" y="104"/>
                    <a:pt x="322" y="104"/>
                    <a:pt x="322" y="104"/>
                  </a:cubicBezTo>
                  <a:cubicBezTo>
                    <a:pt x="313" y="102"/>
                    <a:pt x="307" y="98"/>
                    <a:pt x="305" y="87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298" y="99"/>
                    <a:pt x="286" y="104"/>
                    <a:pt x="273" y="104"/>
                  </a:cubicBezTo>
                  <a:cubicBezTo>
                    <a:pt x="254" y="104"/>
                    <a:pt x="243" y="92"/>
                    <a:pt x="243" y="74"/>
                  </a:cubicBezTo>
                  <a:cubicBezTo>
                    <a:pt x="243" y="53"/>
                    <a:pt x="259" y="42"/>
                    <a:pt x="286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17"/>
                    <a:pt x="297" y="9"/>
                    <a:pt x="280" y="9"/>
                  </a:cubicBezTo>
                  <a:cubicBezTo>
                    <a:pt x="272" y="9"/>
                    <a:pt x="264" y="10"/>
                    <a:pt x="253" y="15"/>
                  </a:cubicBezTo>
                  <a:cubicBezTo>
                    <a:pt x="250" y="6"/>
                    <a:pt x="250" y="6"/>
                    <a:pt x="250" y="6"/>
                  </a:cubicBezTo>
                  <a:cubicBezTo>
                    <a:pt x="262" y="1"/>
                    <a:pt x="272" y="0"/>
                    <a:pt x="281" y="0"/>
                  </a:cubicBezTo>
                  <a:cubicBezTo>
                    <a:pt x="305" y="0"/>
                    <a:pt x="315" y="12"/>
                    <a:pt x="315" y="32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5" y="91"/>
                    <a:pt x="318" y="94"/>
                    <a:pt x="324" y="96"/>
                  </a:cubicBezTo>
                  <a:close/>
                  <a:moveTo>
                    <a:pt x="304" y="51"/>
                  </a:moveTo>
                  <a:cubicBezTo>
                    <a:pt x="287" y="51"/>
                    <a:pt x="287" y="51"/>
                    <a:pt x="287" y="51"/>
                  </a:cubicBezTo>
                  <a:cubicBezTo>
                    <a:pt x="266" y="51"/>
                    <a:pt x="254" y="58"/>
                    <a:pt x="254" y="73"/>
                  </a:cubicBezTo>
                  <a:cubicBezTo>
                    <a:pt x="254" y="87"/>
                    <a:pt x="262" y="95"/>
                    <a:pt x="276" y="95"/>
                  </a:cubicBezTo>
                  <a:cubicBezTo>
                    <a:pt x="289" y="95"/>
                    <a:pt x="298" y="87"/>
                    <a:pt x="304" y="76"/>
                  </a:cubicBezTo>
                  <a:lnTo>
                    <a:pt x="304" y="5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0" name="Freeform 31"/>
            <p:cNvSpPr>
              <a:spLocks noEditPoints="1"/>
            </p:cNvSpPr>
            <p:nvPr userDrawn="1"/>
          </p:nvSpPr>
          <p:spPr bwMode="auto">
            <a:xfrm>
              <a:off x="551" y="1443"/>
              <a:ext cx="5209" cy="1255"/>
            </a:xfrm>
            <a:custGeom>
              <a:avLst/>
              <a:gdLst>
                <a:gd name="T0" fmla="*/ 0 w 993"/>
                <a:gd name="T1" fmla="*/ 58 h 239"/>
                <a:gd name="T2" fmla="*/ 42 w 993"/>
                <a:gd name="T3" fmla="*/ 85 h 239"/>
                <a:gd name="T4" fmla="*/ 620 w 993"/>
                <a:gd name="T5" fmla="*/ 102 h 239"/>
                <a:gd name="T6" fmla="*/ 620 w 993"/>
                <a:gd name="T7" fmla="*/ 102 h 239"/>
                <a:gd name="T8" fmla="*/ 558 w 993"/>
                <a:gd name="T9" fmla="*/ 58 h 239"/>
                <a:gd name="T10" fmla="*/ 523 w 993"/>
                <a:gd name="T11" fmla="*/ 90 h 239"/>
                <a:gd name="T12" fmla="*/ 552 w 993"/>
                <a:gd name="T13" fmla="*/ 27 h 239"/>
                <a:gd name="T14" fmla="*/ 990 w 993"/>
                <a:gd name="T15" fmla="*/ 11 h 239"/>
                <a:gd name="T16" fmla="*/ 969 w 993"/>
                <a:gd name="T17" fmla="*/ 75 h 239"/>
                <a:gd name="T18" fmla="*/ 952 w 993"/>
                <a:gd name="T19" fmla="*/ 104 h 239"/>
                <a:gd name="T20" fmla="*/ 956 w 993"/>
                <a:gd name="T21" fmla="*/ 17 h 239"/>
                <a:gd name="T22" fmla="*/ 130 w 993"/>
                <a:gd name="T23" fmla="*/ 16 h 239"/>
                <a:gd name="T24" fmla="*/ 131 w 993"/>
                <a:gd name="T25" fmla="*/ 102 h 239"/>
                <a:gd name="T26" fmla="*/ 164 w 993"/>
                <a:gd name="T27" fmla="*/ 102 h 239"/>
                <a:gd name="T28" fmla="*/ 212 w 993"/>
                <a:gd name="T29" fmla="*/ 102 h 239"/>
                <a:gd name="T30" fmla="*/ 212 w 993"/>
                <a:gd name="T31" fmla="*/ 102 h 239"/>
                <a:gd name="T32" fmla="*/ 297 w 993"/>
                <a:gd name="T33" fmla="*/ 82 h 239"/>
                <a:gd name="T34" fmla="*/ 311 w 993"/>
                <a:gd name="T35" fmla="*/ 102 h 239"/>
                <a:gd name="T36" fmla="*/ 655 w 993"/>
                <a:gd name="T37" fmla="*/ 20 h 239"/>
                <a:gd name="T38" fmla="*/ 705 w 993"/>
                <a:gd name="T39" fmla="*/ 20 h 239"/>
                <a:gd name="T40" fmla="*/ 356 w 993"/>
                <a:gd name="T41" fmla="*/ 2 h 239"/>
                <a:gd name="T42" fmla="*/ 380 w 993"/>
                <a:gd name="T43" fmla="*/ 85 h 239"/>
                <a:gd name="T44" fmla="*/ 380 w 993"/>
                <a:gd name="T45" fmla="*/ 43 h 239"/>
                <a:gd name="T46" fmla="*/ 459 w 993"/>
                <a:gd name="T47" fmla="*/ 18 h 239"/>
                <a:gd name="T48" fmla="*/ 459 w 993"/>
                <a:gd name="T49" fmla="*/ 47 h 239"/>
                <a:gd name="T50" fmla="*/ 490 w 993"/>
                <a:gd name="T51" fmla="*/ 59 h 239"/>
                <a:gd name="T52" fmla="*/ 436 w 993"/>
                <a:gd name="T53" fmla="*/ 102 h 239"/>
                <a:gd name="T54" fmla="*/ 907 w 993"/>
                <a:gd name="T55" fmla="*/ 20 h 239"/>
                <a:gd name="T56" fmla="*/ 859 w 993"/>
                <a:gd name="T57" fmla="*/ 20 h 239"/>
                <a:gd name="T58" fmla="*/ 907 w 993"/>
                <a:gd name="T59" fmla="*/ 20 h 239"/>
                <a:gd name="T60" fmla="*/ 792 w 993"/>
                <a:gd name="T61" fmla="*/ 63 h 239"/>
                <a:gd name="T62" fmla="*/ 796 w 993"/>
                <a:gd name="T63" fmla="*/ 2 h 239"/>
                <a:gd name="T64" fmla="*/ 767 w 993"/>
                <a:gd name="T65" fmla="*/ 80 h 239"/>
                <a:gd name="T66" fmla="*/ 754 w 993"/>
                <a:gd name="T67" fmla="*/ 20 h 239"/>
                <a:gd name="T68" fmla="*/ 809 w 993"/>
                <a:gd name="T69" fmla="*/ 20 h 239"/>
                <a:gd name="T70" fmla="*/ 283 w 993"/>
                <a:gd name="T71" fmla="*/ 237 h 239"/>
                <a:gd name="T72" fmla="*/ 249 w 993"/>
                <a:gd name="T73" fmla="*/ 150 h 239"/>
                <a:gd name="T74" fmla="*/ 250 w 993"/>
                <a:gd name="T75" fmla="*/ 237 h 239"/>
                <a:gd name="T76" fmla="*/ 283 w 993"/>
                <a:gd name="T77" fmla="*/ 237 h 239"/>
                <a:gd name="T78" fmla="*/ 639 w 993"/>
                <a:gd name="T79" fmla="*/ 167 h 239"/>
                <a:gd name="T80" fmla="*/ 682 w 993"/>
                <a:gd name="T81" fmla="*/ 153 h 239"/>
                <a:gd name="T82" fmla="*/ 716 w 993"/>
                <a:gd name="T83" fmla="*/ 164 h 239"/>
                <a:gd name="T84" fmla="*/ 607 w 993"/>
                <a:gd name="T85" fmla="*/ 150 h 239"/>
                <a:gd name="T86" fmla="*/ 609 w 993"/>
                <a:gd name="T87" fmla="*/ 237 h 239"/>
                <a:gd name="T88" fmla="*/ 331 w 993"/>
                <a:gd name="T89" fmla="*/ 137 h 239"/>
                <a:gd name="T90" fmla="*/ 24 w 993"/>
                <a:gd name="T91" fmla="*/ 137 h 239"/>
                <a:gd name="T92" fmla="*/ 59 w 993"/>
                <a:gd name="T93" fmla="*/ 137 h 239"/>
                <a:gd name="T94" fmla="*/ 50 w 993"/>
                <a:gd name="T95" fmla="*/ 181 h 239"/>
                <a:gd name="T96" fmla="*/ 101 w 993"/>
                <a:gd name="T97" fmla="*/ 137 h 239"/>
                <a:gd name="T98" fmla="*/ 125 w 993"/>
                <a:gd name="T99" fmla="*/ 217 h 239"/>
                <a:gd name="T100" fmla="*/ 177 w 993"/>
                <a:gd name="T101" fmla="*/ 137 h 239"/>
                <a:gd name="T102" fmla="*/ 404 w 993"/>
                <a:gd name="T103" fmla="*/ 137 h 239"/>
                <a:gd name="T104" fmla="*/ 439 w 993"/>
                <a:gd name="T105" fmla="*/ 137 h 239"/>
                <a:gd name="T106" fmla="*/ 430 w 993"/>
                <a:gd name="T107" fmla="*/ 181 h 239"/>
                <a:gd name="T108" fmla="*/ 519 w 993"/>
                <a:gd name="T109" fmla="*/ 220 h 239"/>
                <a:gd name="T110" fmla="*/ 477 w 993"/>
                <a:gd name="T111" fmla="*/ 193 h 239"/>
                <a:gd name="T112" fmla="*/ 538 w 993"/>
                <a:gd name="T113" fmla="*/ 1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3" h="239">
                  <a:moveTo>
                    <a:pt x="85" y="2"/>
                  </a:moveTo>
                  <a:cubicBezTo>
                    <a:pt x="85" y="58"/>
                    <a:pt x="85" y="58"/>
                    <a:pt x="85" y="58"/>
                  </a:cubicBezTo>
                  <a:cubicBezTo>
                    <a:pt x="85" y="85"/>
                    <a:pt x="72" y="104"/>
                    <a:pt x="42" y="104"/>
                  </a:cubicBezTo>
                  <a:cubicBezTo>
                    <a:pt x="11" y="104"/>
                    <a:pt x="0" y="85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76"/>
                    <a:pt x="27" y="85"/>
                    <a:pt x="42" y="85"/>
                  </a:cubicBezTo>
                  <a:cubicBezTo>
                    <a:pt x="57" y="85"/>
                    <a:pt x="61" y="76"/>
                    <a:pt x="61" y="57"/>
                  </a:cubicBezTo>
                  <a:cubicBezTo>
                    <a:pt x="61" y="2"/>
                    <a:pt x="61" y="2"/>
                    <a:pt x="61" y="2"/>
                  </a:cubicBezTo>
                  <a:lnTo>
                    <a:pt x="85" y="2"/>
                  </a:lnTo>
                  <a:close/>
                  <a:moveTo>
                    <a:pt x="620" y="102"/>
                  </a:moveTo>
                  <a:cubicBezTo>
                    <a:pt x="643" y="102"/>
                    <a:pt x="643" y="102"/>
                    <a:pt x="643" y="102"/>
                  </a:cubicBezTo>
                  <a:cubicBezTo>
                    <a:pt x="643" y="2"/>
                    <a:pt x="643" y="2"/>
                    <a:pt x="643" y="2"/>
                  </a:cubicBezTo>
                  <a:cubicBezTo>
                    <a:pt x="620" y="2"/>
                    <a:pt x="620" y="2"/>
                    <a:pt x="620" y="2"/>
                  </a:cubicBezTo>
                  <a:lnTo>
                    <a:pt x="620" y="102"/>
                  </a:lnTo>
                  <a:close/>
                  <a:moveTo>
                    <a:pt x="601" y="11"/>
                  </a:moveTo>
                  <a:cubicBezTo>
                    <a:pt x="592" y="4"/>
                    <a:pt x="580" y="0"/>
                    <a:pt x="566" y="0"/>
                  </a:cubicBezTo>
                  <a:cubicBezTo>
                    <a:pt x="543" y="0"/>
                    <a:pt x="528" y="12"/>
                    <a:pt x="528" y="28"/>
                  </a:cubicBezTo>
                  <a:cubicBezTo>
                    <a:pt x="528" y="43"/>
                    <a:pt x="537" y="53"/>
                    <a:pt x="558" y="58"/>
                  </a:cubicBezTo>
                  <a:cubicBezTo>
                    <a:pt x="576" y="63"/>
                    <a:pt x="580" y="66"/>
                    <a:pt x="580" y="75"/>
                  </a:cubicBezTo>
                  <a:cubicBezTo>
                    <a:pt x="580" y="82"/>
                    <a:pt x="573" y="86"/>
                    <a:pt x="562" y="86"/>
                  </a:cubicBezTo>
                  <a:cubicBezTo>
                    <a:pt x="552" y="86"/>
                    <a:pt x="543" y="82"/>
                    <a:pt x="536" y="76"/>
                  </a:cubicBezTo>
                  <a:cubicBezTo>
                    <a:pt x="523" y="90"/>
                    <a:pt x="523" y="90"/>
                    <a:pt x="523" y="90"/>
                  </a:cubicBezTo>
                  <a:cubicBezTo>
                    <a:pt x="533" y="98"/>
                    <a:pt x="546" y="104"/>
                    <a:pt x="563" y="104"/>
                  </a:cubicBezTo>
                  <a:cubicBezTo>
                    <a:pt x="586" y="104"/>
                    <a:pt x="605" y="93"/>
                    <a:pt x="605" y="73"/>
                  </a:cubicBezTo>
                  <a:cubicBezTo>
                    <a:pt x="605" y="55"/>
                    <a:pt x="593" y="47"/>
                    <a:pt x="573" y="41"/>
                  </a:cubicBezTo>
                  <a:cubicBezTo>
                    <a:pt x="556" y="37"/>
                    <a:pt x="552" y="34"/>
                    <a:pt x="552" y="27"/>
                  </a:cubicBezTo>
                  <a:cubicBezTo>
                    <a:pt x="552" y="21"/>
                    <a:pt x="558" y="17"/>
                    <a:pt x="568" y="17"/>
                  </a:cubicBezTo>
                  <a:cubicBezTo>
                    <a:pt x="576" y="17"/>
                    <a:pt x="584" y="20"/>
                    <a:pt x="592" y="26"/>
                  </a:cubicBezTo>
                  <a:cubicBezTo>
                    <a:pt x="601" y="11"/>
                    <a:pt x="601" y="11"/>
                    <a:pt x="601" y="11"/>
                  </a:cubicBezTo>
                  <a:moveTo>
                    <a:pt x="990" y="11"/>
                  </a:moveTo>
                  <a:cubicBezTo>
                    <a:pt x="981" y="4"/>
                    <a:pt x="969" y="0"/>
                    <a:pt x="955" y="0"/>
                  </a:cubicBezTo>
                  <a:cubicBezTo>
                    <a:pt x="932" y="0"/>
                    <a:pt x="917" y="12"/>
                    <a:pt x="917" y="28"/>
                  </a:cubicBezTo>
                  <a:cubicBezTo>
                    <a:pt x="917" y="43"/>
                    <a:pt x="926" y="53"/>
                    <a:pt x="946" y="58"/>
                  </a:cubicBezTo>
                  <a:cubicBezTo>
                    <a:pt x="965" y="63"/>
                    <a:pt x="969" y="66"/>
                    <a:pt x="969" y="75"/>
                  </a:cubicBezTo>
                  <a:cubicBezTo>
                    <a:pt x="969" y="82"/>
                    <a:pt x="962" y="86"/>
                    <a:pt x="951" y="86"/>
                  </a:cubicBezTo>
                  <a:cubicBezTo>
                    <a:pt x="941" y="86"/>
                    <a:pt x="932" y="82"/>
                    <a:pt x="924" y="76"/>
                  </a:cubicBezTo>
                  <a:cubicBezTo>
                    <a:pt x="912" y="90"/>
                    <a:pt x="912" y="90"/>
                    <a:pt x="912" y="90"/>
                  </a:cubicBezTo>
                  <a:cubicBezTo>
                    <a:pt x="921" y="98"/>
                    <a:pt x="935" y="104"/>
                    <a:pt x="952" y="104"/>
                  </a:cubicBezTo>
                  <a:cubicBezTo>
                    <a:pt x="974" y="104"/>
                    <a:pt x="993" y="93"/>
                    <a:pt x="993" y="73"/>
                  </a:cubicBezTo>
                  <a:cubicBezTo>
                    <a:pt x="993" y="55"/>
                    <a:pt x="982" y="47"/>
                    <a:pt x="962" y="41"/>
                  </a:cubicBezTo>
                  <a:cubicBezTo>
                    <a:pt x="945" y="37"/>
                    <a:pt x="941" y="34"/>
                    <a:pt x="941" y="27"/>
                  </a:cubicBezTo>
                  <a:cubicBezTo>
                    <a:pt x="941" y="21"/>
                    <a:pt x="946" y="17"/>
                    <a:pt x="956" y="17"/>
                  </a:cubicBezTo>
                  <a:cubicBezTo>
                    <a:pt x="965" y="17"/>
                    <a:pt x="973" y="20"/>
                    <a:pt x="981" y="26"/>
                  </a:cubicBezTo>
                  <a:cubicBezTo>
                    <a:pt x="990" y="11"/>
                    <a:pt x="990" y="11"/>
                    <a:pt x="990" y="11"/>
                  </a:cubicBezTo>
                  <a:moveTo>
                    <a:pt x="160" y="0"/>
                  </a:moveTo>
                  <a:cubicBezTo>
                    <a:pt x="148" y="0"/>
                    <a:pt x="138" y="6"/>
                    <a:pt x="130" y="16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7" y="23"/>
                    <a:pt x="144" y="18"/>
                    <a:pt x="152" y="18"/>
                  </a:cubicBezTo>
                  <a:cubicBezTo>
                    <a:pt x="160" y="18"/>
                    <a:pt x="164" y="21"/>
                    <a:pt x="164" y="34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88" y="102"/>
                    <a:pt x="188" y="102"/>
                    <a:pt x="188" y="102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11"/>
                    <a:pt x="178" y="0"/>
                    <a:pt x="160" y="0"/>
                  </a:cubicBezTo>
                  <a:moveTo>
                    <a:pt x="212" y="102"/>
                  </a:moveTo>
                  <a:cubicBezTo>
                    <a:pt x="236" y="102"/>
                    <a:pt x="236" y="102"/>
                    <a:pt x="236" y="102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12" y="2"/>
                    <a:pt x="212" y="2"/>
                    <a:pt x="212" y="2"/>
                  </a:cubicBezTo>
                  <a:lnTo>
                    <a:pt x="212" y="102"/>
                  </a:lnTo>
                  <a:close/>
                  <a:moveTo>
                    <a:pt x="311" y="102"/>
                  </a:moveTo>
                  <a:cubicBezTo>
                    <a:pt x="343" y="2"/>
                    <a:pt x="343" y="2"/>
                    <a:pt x="343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82" y="102"/>
                    <a:pt x="282" y="102"/>
                    <a:pt x="282" y="102"/>
                  </a:cubicBezTo>
                  <a:lnTo>
                    <a:pt x="311" y="102"/>
                  </a:lnTo>
                  <a:close/>
                  <a:moveTo>
                    <a:pt x="730" y="20"/>
                  </a:moveTo>
                  <a:cubicBezTo>
                    <a:pt x="732" y="2"/>
                    <a:pt x="732" y="2"/>
                    <a:pt x="732" y="2"/>
                  </a:cubicBezTo>
                  <a:cubicBezTo>
                    <a:pt x="655" y="2"/>
                    <a:pt x="655" y="2"/>
                    <a:pt x="655" y="2"/>
                  </a:cubicBezTo>
                  <a:cubicBezTo>
                    <a:pt x="655" y="20"/>
                    <a:pt x="655" y="20"/>
                    <a:pt x="655" y="20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81" y="102"/>
                    <a:pt x="681" y="102"/>
                    <a:pt x="681" y="102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5" y="20"/>
                    <a:pt x="705" y="20"/>
                    <a:pt x="705" y="20"/>
                  </a:cubicBezTo>
                  <a:lnTo>
                    <a:pt x="730" y="20"/>
                  </a:lnTo>
                  <a:close/>
                  <a:moveTo>
                    <a:pt x="415" y="19"/>
                  </a:moveTo>
                  <a:cubicBezTo>
                    <a:pt x="417" y="2"/>
                    <a:pt x="417" y="2"/>
                    <a:pt x="417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0" y="59"/>
                    <a:pt x="380" y="59"/>
                    <a:pt x="380" y="59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380" y="43"/>
                    <a:pt x="380" y="43"/>
                    <a:pt x="380" y="43"/>
                  </a:cubicBezTo>
                  <a:cubicBezTo>
                    <a:pt x="380" y="19"/>
                    <a:pt x="380" y="19"/>
                    <a:pt x="380" y="19"/>
                  </a:cubicBezTo>
                  <a:lnTo>
                    <a:pt x="415" y="19"/>
                  </a:lnTo>
                  <a:close/>
                  <a:moveTo>
                    <a:pt x="459" y="47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68" y="18"/>
                    <a:pt x="468" y="18"/>
                    <a:pt x="468" y="18"/>
                  </a:cubicBezTo>
                  <a:cubicBezTo>
                    <a:pt x="480" y="18"/>
                    <a:pt x="485" y="23"/>
                    <a:pt x="485" y="32"/>
                  </a:cubicBezTo>
                  <a:cubicBezTo>
                    <a:pt x="485" y="43"/>
                    <a:pt x="480" y="47"/>
                    <a:pt x="469" y="47"/>
                  </a:cubicBezTo>
                  <a:lnTo>
                    <a:pt x="459" y="47"/>
                  </a:lnTo>
                  <a:close/>
                  <a:moveTo>
                    <a:pt x="469" y="64"/>
                  </a:moveTo>
                  <a:cubicBezTo>
                    <a:pt x="489" y="102"/>
                    <a:pt x="489" y="102"/>
                    <a:pt x="489" y="102"/>
                  </a:cubicBezTo>
                  <a:cubicBezTo>
                    <a:pt x="516" y="102"/>
                    <a:pt x="516" y="102"/>
                    <a:pt x="516" y="102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503" y="53"/>
                    <a:pt x="510" y="45"/>
                    <a:pt x="510" y="32"/>
                  </a:cubicBezTo>
                  <a:cubicBezTo>
                    <a:pt x="510" y="11"/>
                    <a:pt x="496" y="2"/>
                    <a:pt x="468" y="2"/>
                  </a:cubicBezTo>
                  <a:cubicBezTo>
                    <a:pt x="436" y="2"/>
                    <a:pt x="436" y="2"/>
                    <a:pt x="436" y="2"/>
                  </a:cubicBezTo>
                  <a:cubicBezTo>
                    <a:pt x="436" y="102"/>
                    <a:pt x="436" y="102"/>
                    <a:pt x="436" y="102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69" y="64"/>
                  </a:lnTo>
                  <a:close/>
                  <a:moveTo>
                    <a:pt x="907" y="20"/>
                  </a:moveTo>
                  <a:cubicBezTo>
                    <a:pt x="910" y="2"/>
                    <a:pt x="910" y="2"/>
                    <a:pt x="910" y="2"/>
                  </a:cubicBezTo>
                  <a:cubicBezTo>
                    <a:pt x="833" y="2"/>
                    <a:pt x="833" y="2"/>
                    <a:pt x="833" y="2"/>
                  </a:cubicBezTo>
                  <a:cubicBezTo>
                    <a:pt x="833" y="20"/>
                    <a:pt x="833" y="20"/>
                    <a:pt x="833" y="20"/>
                  </a:cubicBezTo>
                  <a:cubicBezTo>
                    <a:pt x="859" y="20"/>
                    <a:pt x="859" y="20"/>
                    <a:pt x="859" y="20"/>
                  </a:cubicBezTo>
                  <a:cubicBezTo>
                    <a:pt x="859" y="102"/>
                    <a:pt x="859" y="102"/>
                    <a:pt x="859" y="102"/>
                  </a:cubicBezTo>
                  <a:cubicBezTo>
                    <a:pt x="883" y="102"/>
                    <a:pt x="883" y="102"/>
                    <a:pt x="883" y="102"/>
                  </a:cubicBezTo>
                  <a:cubicBezTo>
                    <a:pt x="883" y="20"/>
                    <a:pt x="883" y="20"/>
                    <a:pt x="883" y="20"/>
                  </a:cubicBezTo>
                  <a:lnTo>
                    <a:pt x="907" y="20"/>
                  </a:lnTo>
                  <a:close/>
                  <a:moveTo>
                    <a:pt x="792" y="63"/>
                  </a:moveTo>
                  <a:cubicBezTo>
                    <a:pt x="771" y="63"/>
                    <a:pt x="771" y="63"/>
                    <a:pt x="771" y="63"/>
                  </a:cubicBezTo>
                  <a:cubicBezTo>
                    <a:pt x="781" y="19"/>
                    <a:pt x="781" y="19"/>
                    <a:pt x="781" y="19"/>
                  </a:cubicBezTo>
                  <a:lnTo>
                    <a:pt x="792" y="63"/>
                  </a:lnTo>
                  <a:close/>
                  <a:moveTo>
                    <a:pt x="796" y="80"/>
                  </a:moveTo>
                  <a:cubicBezTo>
                    <a:pt x="801" y="102"/>
                    <a:pt x="801" y="102"/>
                    <a:pt x="801" y="102"/>
                  </a:cubicBezTo>
                  <a:cubicBezTo>
                    <a:pt x="826" y="102"/>
                    <a:pt x="826" y="102"/>
                    <a:pt x="826" y="102"/>
                  </a:cubicBezTo>
                  <a:cubicBezTo>
                    <a:pt x="796" y="2"/>
                    <a:pt x="796" y="2"/>
                    <a:pt x="796" y="2"/>
                  </a:cubicBezTo>
                  <a:cubicBezTo>
                    <a:pt x="767" y="2"/>
                    <a:pt x="767" y="2"/>
                    <a:pt x="767" y="2"/>
                  </a:cubicBezTo>
                  <a:cubicBezTo>
                    <a:pt x="737" y="102"/>
                    <a:pt x="737" y="102"/>
                    <a:pt x="737" y="102"/>
                  </a:cubicBezTo>
                  <a:cubicBezTo>
                    <a:pt x="762" y="102"/>
                    <a:pt x="762" y="102"/>
                    <a:pt x="762" y="102"/>
                  </a:cubicBezTo>
                  <a:cubicBezTo>
                    <a:pt x="767" y="80"/>
                    <a:pt x="767" y="80"/>
                    <a:pt x="767" y="80"/>
                  </a:cubicBezTo>
                  <a:lnTo>
                    <a:pt x="796" y="80"/>
                  </a:lnTo>
                  <a:close/>
                  <a:moveTo>
                    <a:pt x="740" y="2"/>
                  </a:moveTo>
                  <a:cubicBezTo>
                    <a:pt x="740" y="20"/>
                    <a:pt x="740" y="20"/>
                    <a:pt x="740" y="20"/>
                  </a:cubicBezTo>
                  <a:cubicBezTo>
                    <a:pt x="754" y="20"/>
                    <a:pt x="754" y="20"/>
                    <a:pt x="754" y="20"/>
                  </a:cubicBezTo>
                  <a:cubicBezTo>
                    <a:pt x="757" y="2"/>
                    <a:pt x="757" y="2"/>
                    <a:pt x="757" y="2"/>
                  </a:cubicBezTo>
                  <a:lnTo>
                    <a:pt x="740" y="2"/>
                  </a:lnTo>
                  <a:close/>
                  <a:moveTo>
                    <a:pt x="809" y="2"/>
                  </a:moveTo>
                  <a:cubicBezTo>
                    <a:pt x="809" y="20"/>
                    <a:pt x="809" y="20"/>
                    <a:pt x="809" y="20"/>
                  </a:cubicBezTo>
                  <a:cubicBezTo>
                    <a:pt x="824" y="20"/>
                    <a:pt x="824" y="20"/>
                    <a:pt x="824" y="20"/>
                  </a:cubicBezTo>
                  <a:cubicBezTo>
                    <a:pt x="826" y="2"/>
                    <a:pt x="826" y="2"/>
                    <a:pt x="826" y="2"/>
                  </a:cubicBezTo>
                  <a:lnTo>
                    <a:pt x="809" y="2"/>
                  </a:lnTo>
                  <a:close/>
                  <a:moveTo>
                    <a:pt x="283" y="237"/>
                  </a:moveTo>
                  <a:cubicBezTo>
                    <a:pt x="307" y="237"/>
                    <a:pt x="307" y="237"/>
                    <a:pt x="307" y="237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46"/>
                    <a:pt x="298" y="135"/>
                    <a:pt x="280" y="135"/>
                  </a:cubicBezTo>
                  <a:cubicBezTo>
                    <a:pt x="268" y="135"/>
                    <a:pt x="257" y="140"/>
                    <a:pt x="249" y="150"/>
                  </a:cubicBezTo>
                  <a:cubicBezTo>
                    <a:pt x="247" y="137"/>
                    <a:pt x="247" y="137"/>
                    <a:pt x="247" y="13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237"/>
                    <a:pt x="226" y="237"/>
                    <a:pt x="226" y="237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6" y="159"/>
                    <a:pt x="262" y="153"/>
                    <a:pt x="271" y="153"/>
                  </a:cubicBezTo>
                  <a:cubicBezTo>
                    <a:pt x="279" y="153"/>
                    <a:pt x="283" y="157"/>
                    <a:pt x="283" y="167"/>
                  </a:cubicBezTo>
                  <a:lnTo>
                    <a:pt x="283" y="237"/>
                  </a:lnTo>
                  <a:close/>
                  <a:moveTo>
                    <a:pt x="609" y="237"/>
                  </a:moveTo>
                  <a:cubicBezTo>
                    <a:pt x="609" y="166"/>
                    <a:pt x="609" y="166"/>
                    <a:pt x="609" y="166"/>
                  </a:cubicBezTo>
                  <a:cubicBezTo>
                    <a:pt x="614" y="159"/>
                    <a:pt x="621" y="153"/>
                    <a:pt x="628" y="153"/>
                  </a:cubicBezTo>
                  <a:cubicBezTo>
                    <a:pt x="635" y="153"/>
                    <a:pt x="639" y="157"/>
                    <a:pt x="639" y="167"/>
                  </a:cubicBezTo>
                  <a:cubicBezTo>
                    <a:pt x="639" y="237"/>
                    <a:pt x="639" y="237"/>
                    <a:pt x="639" y="237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68" y="159"/>
                    <a:pt x="674" y="153"/>
                    <a:pt x="682" y="153"/>
                  </a:cubicBezTo>
                  <a:cubicBezTo>
                    <a:pt x="689" y="153"/>
                    <a:pt x="692" y="157"/>
                    <a:pt x="692" y="167"/>
                  </a:cubicBezTo>
                  <a:cubicBezTo>
                    <a:pt x="692" y="237"/>
                    <a:pt x="692" y="237"/>
                    <a:pt x="692" y="237"/>
                  </a:cubicBezTo>
                  <a:cubicBezTo>
                    <a:pt x="716" y="237"/>
                    <a:pt x="716" y="237"/>
                    <a:pt x="716" y="237"/>
                  </a:cubicBezTo>
                  <a:cubicBezTo>
                    <a:pt x="716" y="164"/>
                    <a:pt x="716" y="164"/>
                    <a:pt x="716" y="164"/>
                  </a:cubicBezTo>
                  <a:cubicBezTo>
                    <a:pt x="716" y="146"/>
                    <a:pt x="708" y="135"/>
                    <a:pt x="690" y="135"/>
                  </a:cubicBezTo>
                  <a:cubicBezTo>
                    <a:pt x="680" y="135"/>
                    <a:pt x="669" y="140"/>
                    <a:pt x="660" y="150"/>
                  </a:cubicBezTo>
                  <a:cubicBezTo>
                    <a:pt x="657" y="140"/>
                    <a:pt x="649" y="135"/>
                    <a:pt x="636" y="135"/>
                  </a:cubicBezTo>
                  <a:cubicBezTo>
                    <a:pt x="626" y="135"/>
                    <a:pt x="616" y="140"/>
                    <a:pt x="607" y="150"/>
                  </a:cubicBezTo>
                  <a:cubicBezTo>
                    <a:pt x="606" y="137"/>
                    <a:pt x="606" y="137"/>
                    <a:pt x="606" y="137"/>
                  </a:cubicBezTo>
                  <a:cubicBezTo>
                    <a:pt x="585" y="137"/>
                    <a:pt x="585" y="137"/>
                    <a:pt x="585" y="137"/>
                  </a:cubicBezTo>
                  <a:cubicBezTo>
                    <a:pt x="585" y="237"/>
                    <a:pt x="585" y="237"/>
                    <a:pt x="585" y="237"/>
                  </a:cubicBezTo>
                  <a:lnTo>
                    <a:pt x="609" y="237"/>
                  </a:lnTo>
                  <a:close/>
                  <a:moveTo>
                    <a:pt x="331" y="237"/>
                  </a:moveTo>
                  <a:cubicBezTo>
                    <a:pt x="355" y="237"/>
                    <a:pt x="355" y="237"/>
                    <a:pt x="355" y="237"/>
                  </a:cubicBezTo>
                  <a:cubicBezTo>
                    <a:pt x="355" y="137"/>
                    <a:pt x="355" y="137"/>
                    <a:pt x="355" y="137"/>
                  </a:cubicBezTo>
                  <a:cubicBezTo>
                    <a:pt x="331" y="137"/>
                    <a:pt x="331" y="137"/>
                    <a:pt x="331" y="137"/>
                  </a:cubicBezTo>
                  <a:lnTo>
                    <a:pt x="331" y="237"/>
                  </a:lnTo>
                  <a:close/>
                  <a:moveTo>
                    <a:pt x="0" y="237"/>
                  </a:moveTo>
                  <a:cubicBezTo>
                    <a:pt x="24" y="237"/>
                    <a:pt x="24" y="237"/>
                    <a:pt x="24" y="2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0" y="237"/>
                  </a:lnTo>
                  <a:close/>
                  <a:moveTo>
                    <a:pt x="84" y="137"/>
                  </a:moveTo>
                  <a:cubicBezTo>
                    <a:pt x="59" y="137"/>
                    <a:pt x="59" y="137"/>
                    <a:pt x="59" y="137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84" y="137"/>
                  </a:lnTo>
                  <a:close/>
                  <a:moveTo>
                    <a:pt x="125" y="217"/>
                  </a:moveTo>
                  <a:cubicBezTo>
                    <a:pt x="125" y="137"/>
                    <a:pt x="125" y="137"/>
                    <a:pt x="125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9" y="217"/>
                    <a:pt x="159" y="217"/>
                    <a:pt x="159" y="217"/>
                  </a:cubicBezTo>
                  <a:lnTo>
                    <a:pt x="125" y="217"/>
                  </a:lnTo>
                  <a:close/>
                  <a:moveTo>
                    <a:pt x="177" y="237"/>
                  </a:moveTo>
                  <a:cubicBezTo>
                    <a:pt x="201" y="237"/>
                    <a:pt x="201" y="237"/>
                    <a:pt x="201" y="237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177" y="137"/>
                    <a:pt x="177" y="137"/>
                    <a:pt x="177" y="137"/>
                  </a:cubicBezTo>
                  <a:lnTo>
                    <a:pt x="177" y="237"/>
                  </a:lnTo>
                  <a:close/>
                  <a:moveTo>
                    <a:pt x="380" y="237"/>
                  </a:moveTo>
                  <a:cubicBezTo>
                    <a:pt x="404" y="237"/>
                    <a:pt x="404" y="237"/>
                    <a:pt x="404" y="237"/>
                  </a:cubicBezTo>
                  <a:cubicBezTo>
                    <a:pt x="404" y="137"/>
                    <a:pt x="404" y="137"/>
                    <a:pt x="404" y="137"/>
                  </a:cubicBezTo>
                  <a:cubicBezTo>
                    <a:pt x="380" y="137"/>
                    <a:pt x="380" y="137"/>
                    <a:pt x="380" y="137"/>
                  </a:cubicBezTo>
                  <a:lnTo>
                    <a:pt x="380" y="237"/>
                  </a:lnTo>
                  <a:close/>
                  <a:moveTo>
                    <a:pt x="464" y="137"/>
                  </a:moveTo>
                  <a:cubicBezTo>
                    <a:pt x="439" y="137"/>
                    <a:pt x="439" y="137"/>
                    <a:pt x="439" y="137"/>
                  </a:cubicBezTo>
                  <a:cubicBezTo>
                    <a:pt x="405" y="182"/>
                    <a:pt x="405" y="182"/>
                    <a:pt x="405" y="182"/>
                  </a:cubicBezTo>
                  <a:cubicBezTo>
                    <a:pt x="439" y="237"/>
                    <a:pt x="439" y="237"/>
                    <a:pt x="439" y="237"/>
                  </a:cubicBezTo>
                  <a:cubicBezTo>
                    <a:pt x="467" y="237"/>
                    <a:pt x="467" y="237"/>
                    <a:pt x="467" y="237"/>
                  </a:cubicBezTo>
                  <a:cubicBezTo>
                    <a:pt x="430" y="181"/>
                    <a:pt x="430" y="181"/>
                    <a:pt x="430" y="181"/>
                  </a:cubicBezTo>
                  <a:lnTo>
                    <a:pt x="464" y="137"/>
                  </a:lnTo>
                  <a:close/>
                  <a:moveTo>
                    <a:pt x="538" y="137"/>
                  </a:moveTo>
                  <a:cubicBezTo>
                    <a:pt x="538" y="192"/>
                    <a:pt x="538" y="192"/>
                    <a:pt x="538" y="192"/>
                  </a:cubicBezTo>
                  <a:cubicBezTo>
                    <a:pt x="538" y="211"/>
                    <a:pt x="535" y="220"/>
                    <a:pt x="519" y="220"/>
                  </a:cubicBezTo>
                  <a:cubicBezTo>
                    <a:pt x="504" y="220"/>
                    <a:pt x="501" y="211"/>
                    <a:pt x="501" y="192"/>
                  </a:cubicBezTo>
                  <a:cubicBezTo>
                    <a:pt x="501" y="137"/>
                    <a:pt x="501" y="137"/>
                    <a:pt x="501" y="137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93"/>
                    <a:pt x="477" y="193"/>
                    <a:pt x="477" y="193"/>
                  </a:cubicBezTo>
                  <a:cubicBezTo>
                    <a:pt x="477" y="220"/>
                    <a:pt x="489" y="239"/>
                    <a:pt x="519" y="239"/>
                  </a:cubicBezTo>
                  <a:cubicBezTo>
                    <a:pt x="550" y="239"/>
                    <a:pt x="562" y="220"/>
                    <a:pt x="562" y="193"/>
                  </a:cubicBezTo>
                  <a:cubicBezTo>
                    <a:pt x="562" y="137"/>
                    <a:pt x="562" y="137"/>
                    <a:pt x="562" y="137"/>
                  </a:cubicBezTo>
                  <a:lnTo>
                    <a:pt x="538" y="137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" name="Freeform 32"/>
            <p:cNvSpPr>
              <a:spLocks/>
            </p:cNvSpPr>
            <p:nvPr userDrawn="1"/>
          </p:nvSpPr>
          <p:spPr bwMode="auto">
            <a:xfrm>
              <a:off x="425" y="740"/>
              <a:ext cx="425" cy="567"/>
            </a:xfrm>
            <a:custGeom>
              <a:avLst/>
              <a:gdLst>
                <a:gd name="T0" fmla="*/ 0 w 425"/>
                <a:gd name="T1" fmla="*/ 567 h 567"/>
                <a:gd name="T2" fmla="*/ 0 w 425"/>
                <a:gd name="T3" fmla="*/ 247 h 567"/>
                <a:gd name="T4" fmla="*/ 425 w 425"/>
                <a:gd name="T5" fmla="*/ 0 h 567"/>
                <a:gd name="T6" fmla="*/ 425 w 425"/>
                <a:gd name="T7" fmla="*/ 320 h 567"/>
                <a:gd name="T8" fmla="*/ 0 w 425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567"/>
                  </a:moveTo>
                  <a:lnTo>
                    <a:pt x="0" y="247"/>
                  </a:lnTo>
                  <a:lnTo>
                    <a:pt x="425" y="0"/>
                  </a:lnTo>
                  <a:lnTo>
                    <a:pt x="425" y="32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" name="Freeform 33"/>
            <p:cNvSpPr>
              <a:spLocks/>
            </p:cNvSpPr>
            <p:nvPr userDrawn="1"/>
          </p:nvSpPr>
          <p:spPr bwMode="auto">
            <a:xfrm>
              <a:off x="0" y="740"/>
              <a:ext cx="425" cy="567"/>
            </a:xfrm>
            <a:custGeom>
              <a:avLst/>
              <a:gdLst>
                <a:gd name="T0" fmla="*/ 0 w 425"/>
                <a:gd name="T1" fmla="*/ 0 h 567"/>
                <a:gd name="T2" fmla="*/ 0 w 425"/>
                <a:gd name="T3" fmla="*/ 320 h 567"/>
                <a:gd name="T4" fmla="*/ 425 w 425"/>
                <a:gd name="T5" fmla="*/ 567 h 567"/>
                <a:gd name="T6" fmla="*/ 425 w 425"/>
                <a:gd name="T7" fmla="*/ 247 h 567"/>
                <a:gd name="T8" fmla="*/ 0 w 425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0"/>
                  </a:moveTo>
                  <a:lnTo>
                    <a:pt x="0" y="320"/>
                  </a:lnTo>
                  <a:lnTo>
                    <a:pt x="425" y="567"/>
                  </a:lnTo>
                  <a:lnTo>
                    <a:pt x="425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3" name="Freeform 34"/>
            <p:cNvSpPr>
              <a:spLocks/>
            </p:cNvSpPr>
            <p:nvPr userDrawn="1"/>
          </p:nvSpPr>
          <p:spPr bwMode="auto">
            <a:xfrm>
              <a:off x="0" y="1144"/>
              <a:ext cx="425" cy="404"/>
            </a:xfrm>
            <a:custGeom>
              <a:avLst/>
              <a:gdLst>
                <a:gd name="T0" fmla="*/ 0 w 425"/>
                <a:gd name="T1" fmla="*/ 404 h 404"/>
                <a:gd name="T2" fmla="*/ 0 w 425"/>
                <a:gd name="T3" fmla="*/ 84 h 404"/>
                <a:gd name="T4" fmla="*/ 147 w 425"/>
                <a:gd name="T5" fmla="*/ 0 h 404"/>
                <a:gd name="T6" fmla="*/ 425 w 425"/>
                <a:gd name="T7" fmla="*/ 163 h 404"/>
                <a:gd name="T8" fmla="*/ 0 w 425"/>
                <a:gd name="T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04">
                  <a:moveTo>
                    <a:pt x="0" y="404"/>
                  </a:moveTo>
                  <a:lnTo>
                    <a:pt x="0" y="84"/>
                  </a:lnTo>
                  <a:lnTo>
                    <a:pt x="147" y="0"/>
                  </a:lnTo>
                  <a:lnTo>
                    <a:pt x="425" y="16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1840" y="1725084"/>
            <a:ext cx="5760640" cy="1204306"/>
          </a:xfrm>
        </p:spPr>
        <p:txBody>
          <a:bodyPr bIns="9144"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1840" y="3107985"/>
            <a:ext cx="5760639" cy="109450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8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492106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Klinikname</a:t>
            </a:r>
          </a:p>
        </p:txBody>
      </p:sp>
      <p:sp>
        <p:nvSpPr>
          <p:cNvPr id="49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780138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sp>
        <p:nvSpPr>
          <p:cNvPr id="50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5066587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Ort | Datum</a:t>
            </a:r>
          </a:p>
        </p:txBody>
      </p:sp>
      <p:sp>
        <p:nvSpPr>
          <p:cNvPr id="51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5426627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Vortragender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4248" y="980728"/>
            <a:ext cx="2057400" cy="5328592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520" y="980728"/>
            <a:ext cx="6379840" cy="5328592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 b="0"/>
            </a:lvl1pPr>
            <a:lvl2pPr marL="173736" indent="-173736">
              <a:buClrTx/>
              <a:buFont typeface="Arial" panose="020B0604020202020204" pitchFamily="34" charset="0"/>
              <a:buChar char="•"/>
              <a:defRPr sz="2800"/>
            </a:lvl2pPr>
            <a:lvl3pPr marL="402336" indent="-164592">
              <a:buClrTx/>
              <a:buFont typeface="Arial" panose="020B0604020202020204" pitchFamily="34" charset="0"/>
              <a:buChar char="•"/>
              <a:defRPr sz="2600"/>
            </a:lvl3pPr>
            <a:lvl4pPr marL="630936" indent="-164592">
              <a:buClrTx/>
              <a:buFont typeface="Arial" panose="020B0604020202020204" pitchFamily="34" charset="0"/>
              <a:buChar char="•"/>
              <a:defRPr sz="2400" i="0"/>
            </a:lvl4pPr>
            <a:lvl5pPr marL="859536" indent="-173736">
              <a:buClrTx/>
              <a:buFont typeface="Arial" panose="020B0604020202020204" pitchFamily="34" charset="0"/>
              <a:buChar char="•"/>
              <a:defRPr sz="2200" i="0"/>
            </a:lvl5pPr>
            <a:lvl6pPr marL="1097280" indent="-173736">
              <a:buClrTx/>
              <a:buFont typeface="Arial" panose="020B0604020202020204" pitchFamily="34" charset="0"/>
              <a:buChar char="•"/>
              <a:defRPr sz="2000" baseline="0"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1353312" indent="-164592">
              <a:buClrTx/>
              <a:buFont typeface="Arial" panose="020B0604020202020204" pitchFamily="34" charset="0"/>
              <a:buChar char="•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581912" indent="-164592">
              <a:buClrTx/>
              <a:buFont typeface="Arial" panose="020B0604020202020204" pitchFamily="34" charset="0"/>
              <a:buChar char="•"/>
              <a:defRPr sz="1600" baseline="0">
                <a:latin typeface="Arial" panose="020B0604020202020204" pitchFamily="34" charset="0"/>
                <a:cs typeface="Arial" panose="020B0604020202020204" pitchFamily="34" charset="0"/>
              </a:defRPr>
            </a:lvl8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en-US" dirty="0" err="1" smtClean="0"/>
              <a:t>Sechste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6"/>
            <a:r>
              <a:rPr lang="en-US" dirty="0" err="1" smtClean="0"/>
              <a:t>Siebte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7"/>
            <a:r>
              <a:rPr lang="en-US" dirty="0" err="1" smtClean="0"/>
              <a:t>Achte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8582"/>
            <a:ext cx="9144000" cy="6172200"/>
          </a:xfrm>
          <a:prstGeom prst="rect">
            <a:avLst/>
          </a:prstGeom>
        </p:spPr>
      </p:pic>
      <p:grpSp>
        <p:nvGrpSpPr>
          <p:cNvPr id="23" name="Group 4"/>
          <p:cNvGrpSpPr>
            <a:grpSpLocks noChangeAspect="1"/>
          </p:cNvGrpSpPr>
          <p:nvPr userDrawn="1"/>
        </p:nvGrpSpPr>
        <p:grpSpPr bwMode="auto">
          <a:xfrm>
            <a:off x="-1645" y="-57368"/>
            <a:ext cx="9156701" cy="3392488"/>
            <a:chOff x="-8" y="921"/>
            <a:chExt cx="5768" cy="2137"/>
          </a:xfrm>
        </p:grpSpPr>
        <p:sp>
          <p:nvSpPr>
            <p:cNvPr id="24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9" name="Group 22"/>
          <p:cNvGrpSpPr>
            <a:grpSpLocks noChangeAspect="1"/>
          </p:cNvGrpSpPr>
          <p:nvPr userDrawn="1"/>
        </p:nvGrpSpPr>
        <p:grpSpPr bwMode="auto">
          <a:xfrm>
            <a:off x="-7268" y="2422822"/>
            <a:ext cx="1595438" cy="1760538"/>
            <a:chOff x="0" y="1636"/>
            <a:chExt cx="1005" cy="1109"/>
          </a:xfrm>
        </p:grpSpPr>
        <p:sp>
          <p:nvSpPr>
            <p:cNvPr id="12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4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5" name="Group 29"/>
          <p:cNvGrpSpPr>
            <a:grpSpLocks noChangeAspect="1"/>
          </p:cNvGrpSpPr>
          <p:nvPr userDrawn="1"/>
        </p:nvGrpSpPr>
        <p:grpSpPr bwMode="auto">
          <a:xfrm>
            <a:off x="290835" y="468582"/>
            <a:ext cx="2627784" cy="1295644"/>
            <a:chOff x="0" y="740"/>
            <a:chExt cx="5760" cy="2840"/>
          </a:xfrm>
        </p:grpSpPr>
        <p:sp>
          <p:nvSpPr>
            <p:cNvPr id="16" name="AutoShape 28"/>
            <p:cNvSpPr>
              <a:spLocks noChangeAspect="1" noChangeArrowheads="1" noTextEdit="1"/>
            </p:cNvSpPr>
            <p:nvPr userDrawn="1"/>
          </p:nvSpPr>
          <p:spPr bwMode="auto">
            <a:xfrm>
              <a:off x="0" y="740"/>
              <a:ext cx="5760" cy="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Freeform 30"/>
            <p:cNvSpPr>
              <a:spLocks noEditPoints="1"/>
            </p:cNvSpPr>
            <p:nvPr userDrawn="1"/>
          </p:nvSpPr>
          <p:spPr bwMode="auto">
            <a:xfrm>
              <a:off x="504" y="2861"/>
              <a:ext cx="1699" cy="719"/>
            </a:xfrm>
            <a:custGeom>
              <a:avLst/>
              <a:gdLst>
                <a:gd name="T0" fmla="*/ 164 w 324"/>
                <a:gd name="T1" fmla="*/ 19 h 137"/>
                <a:gd name="T2" fmla="*/ 197 w 324"/>
                <a:gd name="T3" fmla="*/ 0 h 137"/>
                <a:gd name="T4" fmla="*/ 224 w 324"/>
                <a:gd name="T5" fmla="*/ 30 h 137"/>
                <a:gd name="T6" fmla="*/ 224 w 324"/>
                <a:gd name="T7" fmla="*/ 102 h 137"/>
                <a:gd name="T8" fmla="*/ 213 w 324"/>
                <a:gd name="T9" fmla="*/ 102 h 137"/>
                <a:gd name="T10" fmla="*/ 213 w 324"/>
                <a:gd name="T11" fmla="*/ 32 h 137"/>
                <a:gd name="T12" fmla="*/ 194 w 324"/>
                <a:gd name="T13" fmla="*/ 9 h 137"/>
                <a:gd name="T14" fmla="*/ 165 w 324"/>
                <a:gd name="T15" fmla="*/ 30 h 137"/>
                <a:gd name="T16" fmla="*/ 165 w 324"/>
                <a:gd name="T17" fmla="*/ 102 h 137"/>
                <a:gd name="T18" fmla="*/ 154 w 324"/>
                <a:gd name="T19" fmla="*/ 102 h 137"/>
                <a:gd name="T20" fmla="*/ 154 w 324"/>
                <a:gd name="T21" fmla="*/ 2 h 137"/>
                <a:gd name="T22" fmla="*/ 163 w 324"/>
                <a:gd name="T23" fmla="*/ 2 h 137"/>
                <a:gd name="T24" fmla="*/ 164 w 324"/>
                <a:gd name="T25" fmla="*/ 19 h 137"/>
                <a:gd name="T26" fmla="*/ 21 w 324"/>
                <a:gd name="T27" fmla="*/ 2 h 137"/>
                <a:gd name="T28" fmla="*/ 21 w 324"/>
                <a:gd name="T29" fmla="*/ 96 h 137"/>
                <a:gd name="T30" fmla="*/ 0 w 324"/>
                <a:gd name="T31" fmla="*/ 128 h 137"/>
                <a:gd name="T32" fmla="*/ 3 w 324"/>
                <a:gd name="T33" fmla="*/ 137 h 137"/>
                <a:gd name="T34" fmla="*/ 33 w 324"/>
                <a:gd name="T35" fmla="*/ 95 h 137"/>
                <a:gd name="T36" fmla="*/ 33 w 324"/>
                <a:gd name="T37" fmla="*/ 2 h 137"/>
                <a:gd name="T38" fmla="*/ 21 w 324"/>
                <a:gd name="T39" fmla="*/ 2 h 137"/>
                <a:gd name="T40" fmla="*/ 133 w 324"/>
                <a:gd name="T41" fmla="*/ 56 h 137"/>
                <a:gd name="T42" fmla="*/ 66 w 324"/>
                <a:gd name="T43" fmla="*/ 56 h 137"/>
                <a:gd name="T44" fmla="*/ 98 w 324"/>
                <a:gd name="T45" fmla="*/ 94 h 137"/>
                <a:gd name="T46" fmla="*/ 125 w 324"/>
                <a:gd name="T47" fmla="*/ 84 h 137"/>
                <a:gd name="T48" fmla="*/ 130 w 324"/>
                <a:gd name="T49" fmla="*/ 92 h 137"/>
                <a:gd name="T50" fmla="*/ 97 w 324"/>
                <a:gd name="T51" fmla="*/ 104 h 137"/>
                <a:gd name="T52" fmla="*/ 55 w 324"/>
                <a:gd name="T53" fmla="*/ 52 h 137"/>
                <a:gd name="T54" fmla="*/ 95 w 324"/>
                <a:gd name="T55" fmla="*/ 0 h 137"/>
                <a:gd name="T56" fmla="*/ 134 w 324"/>
                <a:gd name="T57" fmla="*/ 49 h 137"/>
                <a:gd name="T58" fmla="*/ 133 w 324"/>
                <a:gd name="T59" fmla="*/ 56 h 137"/>
                <a:gd name="T60" fmla="*/ 123 w 324"/>
                <a:gd name="T61" fmla="*/ 47 h 137"/>
                <a:gd name="T62" fmla="*/ 95 w 324"/>
                <a:gd name="T63" fmla="*/ 9 h 137"/>
                <a:gd name="T64" fmla="*/ 66 w 324"/>
                <a:gd name="T65" fmla="*/ 47 h 137"/>
                <a:gd name="T66" fmla="*/ 123 w 324"/>
                <a:gd name="T67" fmla="*/ 47 h 137"/>
                <a:gd name="T68" fmla="*/ 324 w 324"/>
                <a:gd name="T69" fmla="*/ 96 h 137"/>
                <a:gd name="T70" fmla="*/ 322 w 324"/>
                <a:gd name="T71" fmla="*/ 104 h 137"/>
                <a:gd name="T72" fmla="*/ 305 w 324"/>
                <a:gd name="T73" fmla="*/ 87 h 137"/>
                <a:gd name="T74" fmla="*/ 305 w 324"/>
                <a:gd name="T75" fmla="*/ 87 h 137"/>
                <a:gd name="T76" fmla="*/ 273 w 324"/>
                <a:gd name="T77" fmla="*/ 104 h 137"/>
                <a:gd name="T78" fmla="*/ 243 w 324"/>
                <a:gd name="T79" fmla="*/ 74 h 137"/>
                <a:gd name="T80" fmla="*/ 286 w 324"/>
                <a:gd name="T81" fmla="*/ 42 h 137"/>
                <a:gd name="T82" fmla="*/ 304 w 324"/>
                <a:gd name="T83" fmla="*/ 42 h 137"/>
                <a:gd name="T84" fmla="*/ 304 w 324"/>
                <a:gd name="T85" fmla="*/ 32 h 137"/>
                <a:gd name="T86" fmla="*/ 280 w 324"/>
                <a:gd name="T87" fmla="*/ 9 h 137"/>
                <a:gd name="T88" fmla="*/ 253 w 324"/>
                <a:gd name="T89" fmla="*/ 15 h 137"/>
                <a:gd name="T90" fmla="*/ 250 w 324"/>
                <a:gd name="T91" fmla="*/ 6 h 137"/>
                <a:gd name="T92" fmla="*/ 281 w 324"/>
                <a:gd name="T93" fmla="*/ 0 h 137"/>
                <a:gd name="T94" fmla="*/ 315 w 324"/>
                <a:gd name="T95" fmla="*/ 32 h 137"/>
                <a:gd name="T96" fmla="*/ 315 w 324"/>
                <a:gd name="T97" fmla="*/ 80 h 137"/>
                <a:gd name="T98" fmla="*/ 324 w 324"/>
                <a:gd name="T99" fmla="*/ 96 h 137"/>
                <a:gd name="T100" fmla="*/ 304 w 324"/>
                <a:gd name="T101" fmla="*/ 51 h 137"/>
                <a:gd name="T102" fmla="*/ 287 w 324"/>
                <a:gd name="T103" fmla="*/ 51 h 137"/>
                <a:gd name="T104" fmla="*/ 254 w 324"/>
                <a:gd name="T105" fmla="*/ 73 h 137"/>
                <a:gd name="T106" fmla="*/ 276 w 324"/>
                <a:gd name="T107" fmla="*/ 95 h 137"/>
                <a:gd name="T108" fmla="*/ 304 w 324"/>
                <a:gd name="T109" fmla="*/ 76 h 137"/>
                <a:gd name="T110" fmla="*/ 304 w 324"/>
                <a:gd name="T111" fmla="*/ 5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4" h="137">
                  <a:moveTo>
                    <a:pt x="164" y="19"/>
                  </a:moveTo>
                  <a:cubicBezTo>
                    <a:pt x="172" y="7"/>
                    <a:pt x="183" y="0"/>
                    <a:pt x="197" y="0"/>
                  </a:cubicBezTo>
                  <a:cubicBezTo>
                    <a:pt x="216" y="0"/>
                    <a:pt x="224" y="11"/>
                    <a:pt x="224" y="30"/>
                  </a:cubicBezTo>
                  <a:cubicBezTo>
                    <a:pt x="224" y="102"/>
                    <a:pt x="224" y="102"/>
                    <a:pt x="224" y="102"/>
                  </a:cubicBezTo>
                  <a:cubicBezTo>
                    <a:pt x="213" y="102"/>
                    <a:pt x="213" y="102"/>
                    <a:pt x="213" y="10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16"/>
                    <a:pt x="207" y="9"/>
                    <a:pt x="194" y="9"/>
                  </a:cubicBezTo>
                  <a:cubicBezTo>
                    <a:pt x="182" y="9"/>
                    <a:pt x="171" y="20"/>
                    <a:pt x="165" y="30"/>
                  </a:cubicBezTo>
                  <a:cubicBezTo>
                    <a:pt x="165" y="102"/>
                    <a:pt x="165" y="102"/>
                    <a:pt x="165" y="102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63" y="2"/>
                    <a:pt x="163" y="2"/>
                    <a:pt x="163" y="2"/>
                  </a:cubicBezTo>
                  <a:lnTo>
                    <a:pt x="164" y="19"/>
                  </a:lnTo>
                  <a:close/>
                  <a:moveTo>
                    <a:pt x="21" y="2"/>
                  </a:moveTo>
                  <a:cubicBezTo>
                    <a:pt x="21" y="96"/>
                    <a:pt x="21" y="96"/>
                    <a:pt x="21" y="96"/>
                  </a:cubicBezTo>
                  <a:cubicBezTo>
                    <a:pt x="21" y="113"/>
                    <a:pt x="16" y="122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4" y="129"/>
                    <a:pt x="33" y="121"/>
                    <a:pt x="33" y="95"/>
                  </a:cubicBezTo>
                  <a:cubicBezTo>
                    <a:pt x="33" y="2"/>
                    <a:pt x="33" y="2"/>
                    <a:pt x="33" y="2"/>
                  </a:cubicBezTo>
                  <a:lnTo>
                    <a:pt x="21" y="2"/>
                  </a:lnTo>
                  <a:close/>
                  <a:moveTo>
                    <a:pt x="133" y="56"/>
                  </a:moveTo>
                  <a:cubicBezTo>
                    <a:pt x="66" y="56"/>
                    <a:pt x="66" y="56"/>
                    <a:pt x="66" y="56"/>
                  </a:cubicBezTo>
                  <a:cubicBezTo>
                    <a:pt x="67" y="83"/>
                    <a:pt x="81" y="94"/>
                    <a:pt x="98" y="94"/>
                  </a:cubicBezTo>
                  <a:cubicBezTo>
                    <a:pt x="108" y="94"/>
                    <a:pt x="116" y="92"/>
                    <a:pt x="125" y="84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21" y="100"/>
                    <a:pt x="110" y="104"/>
                    <a:pt x="97" y="104"/>
                  </a:cubicBezTo>
                  <a:cubicBezTo>
                    <a:pt x="70" y="104"/>
                    <a:pt x="55" y="84"/>
                    <a:pt x="55" y="52"/>
                  </a:cubicBezTo>
                  <a:cubicBezTo>
                    <a:pt x="55" y="21"/>
                    <a:pt x="70" y="0"/>
                    <a:pt x="95" y="0"/>
                  </a:cubicBezTo>
                  <a:cubicBezTo>
                    <a:pt x="120" y="0"/>
                    <a:pt x="134" y="18"/>
                    <a:pt x="134" y="49"/>
                  </a:cubicBezTo>
                  <a:cubicBezTo>
                    <a:pt x="134" y="51"/>
                    <a:pt x="133" y="54"/>
                    <a:pt x="133" y="56"/>
                  </a:cubicBezTo>
                  <a:close/>
                  <a:moveTo>
                    <a:pt x="123" y="47"/>
                  </a:moveTo>
                  <a:cubicBezTo>
                    <a:pt x="122" y="23"/>
                    <a:pt x="113" y="9"/>
                    <a:pt x="95" y="9"/>
                  </a:cubicBezTo>
                  <a:cubicBezTo>
                    <a:pt x="79" y="9"/>
                    <a:pt x="67" y="21"/>
                    <a:pt x="66" y="47"/>
                  </a:cubicBezTo>
                  <a:lnTo>
                    <a:pt x="123" y="47"/>
                  </a:lnTo>
                  <a:close/>
                  <a:moveTo>
                    <a:pt x="324" y="96"/>
                  </a:moveTo>
                  <a:cubicBezTo>
                    <a:pt x="322" y="104"/>
                    <a:pt x="322" y="104"/>
                    <a:pt x="322" y="104"/>
                  </a:cubicBezTo>
                  <a:cubicBezTo>
                    <a:pt x="313" y="102"/>
                    <a:pt x="307" y="98"/>
                    <a:pt x="305" y="87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298" y="99"/>
                    <a:pt x="286" y="104"/>
                    <a:pt x="273" y="104"/>
                  </a:cubicBezTo>
                  <a:cubicBezTo>
                    <a:pt x="254" y="104"/>
                    <a:pt x="243" y="92"/>
                    <a:pt x="243" y="74"/>
                  </a:cubicBezTo>
                  <a:cubicBezTo>
                    <a:pt x="243" y="53"/>
                    <a:pt x="259" y="42"/>
                    <a:pt x="286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17"/>
                    <a:pt x="297" y="9"/>
                    <a:pt x="280" y="9"/>
                  </a:cubicBezTo>
                  <a:cubicBezTo>
                    <a:pt x="272" y="9"/>
                    <a:pt x="264" y="10"/>
                    <a:pt x="253" y="15"/>
                  </a:cubicBezTo>
                  <a:cubicBezTo>
                    <a:pt x="250" y="6"/>
                    <a:pt x="250" y="6"/>
                    <a:pt x="250" y="6"/>
                  </a:cubicBezTo>
                  <a:cubicBezTo>
                    <a:pt x="262" y="1"/>
                    <a:pt x="272" y="0"/>
                    <a:pt x="281" y="0"/>
                  </a:cubicBezTo>
                  <a:cubicBezTo>
                    <a:pt x="305" y="0"/>
                    <a:pt x="315" y="12"/>
                    <a:pt x="315" y="32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5" y="91"/>
                    <a:pt x="318" y="94"/>
                    <a:pt x="324" y="96"/>
                  </a:cubicBezTo>
                  <a:close/>
                  <a:moveTo>
                    <a:pt x="304" y="51"/>
                  </a:moveTo>
                  <a:cubicBezTo>
                    <a:pt x="287" y="51"/>
                    <a:pt x="287" y="51"/>
                    <a:pt x="287" y="51"/>
                  </a:cubicBezTo>
                  <a:cubicBezTo>
                    <a:pt x="266" y="51"/>
                    <a:pt x="254" y="58"/>
                    <a:pt x="254" y="73"/>
                  </a:cubicBezTo>
                  <a:cubicBezTo>
                    <a:pt x="254" y="87"/>
                    <a:pt x="262" y="95"/>
                    <a:pt x="276" y="95"/>
                  </a:cubicBezTo>
                  <a:cubicBezTo>
                    <a:pt x="289" y="95"/>
                    <a:pt x="298" y="87"/>
                    <a:pt x="304" y="76"/>
                  </a:cubicBezTo>
                  <a:lnTo>
                    <a:pt x="304" y="5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8" name="Freeform 31"/>
            <p:cNvSpPr>
              <a:spLocks noEditPoints="1"/>
            </p:cNvSpPr>
            <p:nvPr userDrawn="1"/>
          </p:nvSpPr>
          <p:spPr bwMode="auto">
            <a:xfrm>
              <a:off x="551" y="1443"/>
              <a:ext cx="5209" cy="1255"/>
            </a:xfrm>
            <a:custGeom>
              <a:avLst/>
              <a:gdLst>
                <a:gd name="T0" fmla="*/ 0 w 993"/>
                <a:gd name="T1" fmla="*/ 58 h 239"/>
                <a:gd name="T2" fmla="*/ 42 w 993"/>
                <a:gd name="T3" fmla="*/ 85 h 239"/>
                <a:gd name="T4" fmla="*/ 620 w 993"/>
                <a:gd name="T5" fmla="*/ 102 h 239"/>
                <a:gd name="T6" fmla="*/ 620 w 993"/>
                <a:gd name="T7" fmla="*/ 102 h 239"/>
                <a:gd name="T8" fmla="*/ 558 w 993"/>
                <a:gd name="T9" fmla="*/ 58 h 239"/>
                <a:gd name="T10" fmla="*/ 523 w 993"/>
                <a:gd name="T11" fmla="*/ 90 h 239"/>
                <a:gd name="T12" fmla="*/ 552 w 993"/>
                <a:gd name="T13" fmla="*/ 27 h 239"/>
                <a:gd name="T14" fmla="*/ 990 w 993"/>
                <a:gd name="T15" fmla="*/ 11 h 239"/>
                <a:gd name="T16" fmla="*/ 969 w 993"/>
                <a:gd name="T17" fmla="*/ 75 h 239"/>
                <a:gd name="T18" fmla="*/ 952 w 993"/>
                <a:gd name="T19" fmla="*/ 104 h 239"/>
                <a:gd name="T20" fmla="*/ 956 w 993"/>
                <a:gd name="T21" fmla="*/ 17 h 239"/>
                <a:gd name="T22" fmla="*/ 130 w 993"/>
                <a:gd name="T23" fmla="*/ 16 h 239"/>
                <a:gd name="T24" fmla="*/ 131 w 993"/>
                <a:gd name="T25" fmla="*/ 102 h 239"/>
                <a:gd name="T26" fmla="*/ 164 w 993"/>
                <a:gd name="T27" fmla="*/ 102 h 239"/>
                <a:gd name="T28" fmla="*/ 212 w 993"/>
                <a:gd name="T29" fmla="*/ 102 h 239"/>
                <a:gd name="T30" fmla="*/ 212 w 993"/>
                <a:gd name="T31" fmla="*/ 102 h 239"/>
                <a:gd name="T32" fmla="*/ 297 w 993"/>
                <a:gd name="T33" fmla="*/ 82 h 239"/>
                <a:gd name="T34" fmla="*/ 311 w 993"/>
                <a:gd name="T35" fmla="*/ 102 h 239"/>
                <a:gd name="T36" fmla="*/ 655 w 993"/>
                <a:gd name="T37" fmla="*/ 20 h 239"/>
                <a:gd name="T38" fmla="*/ 705 w 993"/>
                <a:gd name="T39" fmla="*/ 20 h 239"/>
                <a:gd name="T40" fmla="*/ 356 w 993"/>
                <a:gd name="T41" fmla="*/ 2 h 239"/>
                <a:gd name="T42" fmla="*/ 380 w 993"/>
                <a:gd name="T43" fmla="*/ 85 h 239"/>
                <a:gd name="T44" fmla="*/ 380 w 993"/>
                <a:gd name="T45" fmla="*/ 43 h 239"/>
                <a:gd name="T46" fmla="*/ 459 w 993"/>
                <a:gd name="T47" fmla="*/ 18 h 239"/>
                <a:gd name="T48" fmla="*/ 459 w 993"/>
                <a:gd name="T49" fmla="*/ 47 h 239"/>
                <a:gd name="T50" fmla="*/ 490 w 993"/>
                <a:gd name="T51" fmla="*/ 59 h 239"/>
                <a:gd name="T52" fmla="*/ 436 w 993"/>
                <a:gd name="T53" fmla="*/ 102 h 239"/>
                <a:gd name="T54" fmla="*/ 907 w 993"/>
                <a:gd name="T55" fmla="*/ 20 h 239"/>
                <a:gd name="T56" fmla="*/ 859 w 993"/>
                <a:gd name="T57" fmla="*/ 20 h 239"/>
                <a:gd name="T58" fmla="*/ 907 w 993"/>
                <a:gd name="T59" fmla="*/ 20 h 239"/>
                <a:gd name="T60" fmla="*/ 792 w 993"/>
                <a:gd name="T61" fmla="*/ 63 h 239"/>
                <a:gd name="T62" fmla="*/ 796 w 993"/>
                <a:gd name="T63" fmla="*/ 2 h 239"/>
                <a:gd name="T64" fmla="*/ 767 w 993"/>
                <a:gd name="T65" fmla="*/ 80 h 239"/>
                <a:gd name="T66" fmla="*/ 754 w 993"/>
                <a:gd name="T67" fmla="*/ 20 h 239"/>
                <a:gd name="T68" fmla="*/ 809 w 993"/>
                <a:gd name="T69" fmla="*/ 20 h 239"/>
                <a:gd name="T70" fmla="*/ 283 w 993"/>
                <a:gd name="T71" fmla="*/ 237 h 239"/>
                <a:gd name="T72" fmla="*/ 249 w 993"/>
                <a:gd name="T73" fmla="*/ 150 h 239"/>
                <a:gd name="T74" fmla="*/ 250 w 993"/>
                <a:gd name="T75" fmla="*/ 237 h 239"/>
                <a:gd name="T76" fmla="*/ 283 w 993"/>
                <a:gd name="T77" fmla="*/ 237 h 239"/>
                <a:gd name="T78" fmla="*/ 639 w 993"/>
                <a:gd name="T79" fmla="*/ 167 h 239"/>
                <a:gd name="T80" fmla="*/ 682 w 993"/>
                <a:gd name="T81" fmla="*/ 153 h 239"/>
                <a:gd name="T82" fmla="*/ 716 w 993"/>
                <a:gd name="T83" fmla="*/ 164 h 239"/>
                <a:gd name="T84" fmla="*/ 607 w 993"/>
                <a:gd name="T85" fmla="*/ 150 h 239"/>
                <a:gd name="T86" fmla="*/ 609 w 993"/>
                <a:gd name="T87" fmla="*/ 237 h 239"/>
                <a:gd name="T88" fmla="*/ 331 w 993"/>
                <a:gd name="T89" fmla="*/ 137 h 239"/>
                <a:gd name="T90" fmla="*/ 24 w 993"/>
                <a:gd name="T91" fmla="*/ 137 h 239"/>
                <a:gd name="T92" fmla="*/ 59 w 993"/>
                <a:gd name="T93" fmla="*/ 137 h 239"/>
                <a:gd name="T94" fmla="*/ 50 w 993"/>
                <a:gd name="T95" fmla="*/ 181 h 239"/>
                <a:gd name="T96" fmla="*/ 101 w 993"/>
                <a:gd name="T97" fmla="*/ 137 h 239"/>
                <a:gd name="T98" fmla="*/ 125 w 993"/>
                <a:gd name="T99" fmla="*/ 217 h 239"/>
                <a:gd name="T100" fmla="*/ 177 w 993"/>
                <a:gd name="T101" fmla="*/ 137 h 239"/>
                <a:gd name="T102" fmla="*/ 404 w 993"/>
                <a:gd name="T103" fmla="*/ 137 h 239"/>
                <a:gd name="T104" fmla="*/ 439 w 993"/>
                <a:gd name="T105" fmla="*/ 137 h 239"/>
                <a:gd name="T106" fmla="*/ 430 w 993"/>
                <a:gd name="T107" fmla="*/ 181 h 239"/>
                <a:gd name="T108" fmla="*/ 519 w 993"/>
                <a:gd name="T109" fmla="*/ 220 h 239"/>
                <a:gd name="T110" fmla="*/ 477 w 993"/>
                <a:gd name="T111" fmla="*/ 193 h 239"/>
                <a:gd name="T112" fmla="*/ 538 w 993"/>
                <a:gd name="T113" fmla="*/ 1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3" h="239">
                  <a:moveTo>
                    <a:pt x="85" y="2"/>
                  </a:moveTo>
                  <a:cubicBezTo>
                    <a:pt x="85" y="58"/>
                    <a:pt x="85" y="58"/>
                    <a:pt x="85" y="58"/>
                  </a:cubicBezTo>
                  <a:cubicBezTo>
                    <a:pt x="85" y="85"/>
                    <a:pt x="72" y="104"/>
                    <a:pt x="42" y="104"/>
                  </a:cubicBezTo>
                  <a:cubicBezTo>
                    <a:pt x="11" y="104"/>
                    <a:pt x="0" y="85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76"/>
                    <a:pt x="27" y="85"/>
                    <a:pt x="42" y="85"/>
                  </a:cubicBezTo>
                  <a:cubicBezTo>
                    <a:pt x="57" y="85"/>
                    <a:pt x="61" y="76"/>
                    <a:pt x="61" y="57"/>
                  </a:cubicBezTo>
                  <a:cubicBezTo>
                    <a:pt x="61" y="2"/>
                    <a:pt x="61" y="2"/>
                    <a:pt x="61" y="2"/>
                  </a:cubicBezTo>
                  <a:lnTo>
                    <a:pt x="85" y="2"/>
                  </a:lnTo>
                  <a:close/>
                  <a:moveTo>
                    <a:pt x="620" y="102"/>
                  </a:moveTo>
                  <a:cubicBezTo>
                    <a:pt x="643" y="102"/>
                    <a:pt x="643" y="102"/>
                    <a:pt x="643" y="102"/>
                  </a:cubicBezTo>
                  <a:cubicBezTo>
                    <a:pt x="643" y="2"/>
                    <a:pt x="643" y="2"/>
                    <a:pt x="643" y="2"/>
                  </a:cubicBezTo>
                  <a:cubicBezTo>
                    <a:pt x="620" y="2"/>
                    <a:pt x="620" y="2"/>
                    <a:pt x="620" y="2"/>
                  </a:cubicBezTo>
                  <a:lnTo>
                    <a:pt x="620" y="102"/>
                  </a:lnTo>
                  <a:close/>
                  <a:moveTo>
                    <a:pt x="601" y="11"/>
                  </a:moveTo>
                  <a:cubicBezTo>
                    <a:pt x="592" y="4"/>
                    <a:pt x="580" y="0"/>
                    <a:pt x="566" y="0"/>
                  </a:cubicBezTo>
                  <a:cubicBezTo>
                    <a:pt x="543" y="0"/>
                    <a:pt x="528" y="12"/>
                    <a:pt x="528" y="28"/>
                  </a:cubicBezTo>
                  <a:cubicBezTo>
                    <a:pt x="528" y="43"/>
                    <a:pt x="537" y="53"/>
                    <a:pt x="558" y="58"/>
                  </a:cubicBezTo>
                  <a:cubicBezTo>
                    <a:pt x="576" y="63"/>
                    <a:pt x="580" y="66"/>
                    <a:pt x="580" y="75"/>
                  </a:cubicBezTo>
                  <a:cubicBezTo>
                    <a:pt x="580" y="82"/>
                    <a:pt x="573" y="86"/>
                    <a:pt x="562" y="86"/>
                  </a:cubicBezTo>
                  <a:cubicBezTo>
                    <a:pt x="552" y="86"/>
                    <a:pt x="543" y="82"/>
                    <a:pt x="536" y="76"/>
                  </a:cubicBezTo>
                  <a:cubicBezTo>
                    <a:pt x="523" y="90"/>
                    <a:pt x="523" y="90"/>
                    <a:pt x="523" y="90"/>
                  </a:cubicBezTo>
                  <a:cubicBezTo>
                    <a:pt x="533" y="98"/>
                    <a:pt x="546" y="104"/>
                    <a:pt x="563" y="104"/>
                  </a:cubicBezTo>
                  <a:cubicBezTo>
                    <a:pt x="586" y="104"/>
                    <a:pt x="605" y="93"/>
                    <a:pt x="605" y="73"/>
                  </a:cubicBezTo>
                  <a:cubicBezTo>
                    <a:pt x="605" y="55"/>
                    <a:pt x="593" y="47"/>
                    <a:pt x="573" y="41"/>
                  </a:cubicBezTo>
                  <a:cubicBezTo>
                    <a:pt x="556" y="37"/>
                    <a:pt x="552" y="34"/>
                    <a:pt x="552" y="27"/>
                  </a:cubicBezTo>
                  <a:cubicBezTo>
                    <a:pt x="552" y="21"/>
                    <a:pt x="558" y="17"/>
                    <a:pt x="568" y="17"/>
                  </a:cubicBezTo>
                  <a:cubicBezTo>
                    <a:pt x="576" y="17"/>
                    <a:pt x="584" y="20"/>
                    <a:pt x="592" y="26"/>
                  </a:cubicBezTo>
                  <a:cubicBezTo>
                    <a:pt x="601" y="11"/>
                    <a:pt x="601" y="11"/>
                    <a:pt x="601" y="11"/>
                  </a:cubicBezTo>
                  <a:moveTo>
                    <a:pt x="990" y="11"/>
                  </a:moveTo>
                  <a:cubicBezTo>
                    <a:pt x="981" y="4"/>
                    <a:pt x="969" y="0"/>
                    <a:pt x="955" y="0"/>
                  </a:cubicBezTo>
                  <a:cubicBezTo>
                    <a:pt x="932" y="0"/>
                    <a:pt x="917" y="12"/>
                    <a:pt x="917" y="28"/>
                  </a:cubicBezTo>
                  <a:cubicBezTo>
                    <a:pt x="917" y="43"/>
                    <a:pt x="926" y="53"/>
                    <a:pt x="946" y="58"/>
                  </a:cubicBezTo>
                  <a:cubicBezTo>
                    <a:pt x="965" y="63"/>
                    <a:pt x="969" y="66"/>
                    <a:pt x="969" y="75"/>
                  </a:cubicBezTo>
                  <a:cubicBezTo>
                    <a:pt x="969" y="82"/>
                    <a:pt x="962" y="86"/>
                    <a:pt x="951" y="86"/>
                  </a:cubicBezTo>
                  <a:cubicBezTo>
                    <a:pt x="941" y="86"/>
                    <a:pt x="932" y="82"/>
                    <a:pt x="924" y="76"/>
                  </a:cubicBezTo>
                  <a:cubicBezTo>
                    <a:pt x="912" y="90"/>
                    <a:pt x="912" y="90"/>
                    <a:pt x="912" y="90"/>
                  </a:cubicBezTo>
                  <a:cubicBezTo>
                    <a:pt x="921" y="98"/>
                    <a:pt x="935" y="104"/>
                    <a:pt x="952" y="104"/>
                  </a:cubicBezTo>
                  <a:cubicBezTo>
                    <a:pt x="974" y="104"/>
                    <a:pt x="993" y="93"/>
                    <a:pt x="993" y="73"/>
                  </a:cubicBezTo>
                  <a:cubicBezTo>
                    <a:pt x="993" y="55"/>
                    <a:pt x="982" y="47"/>
                    <a:pt x="962" y="41"/>
                  </a:cubicBezTo>
                  <a:cubicBezTo>
                    <a:pt x="945" y="37"/>
                    <a:pt x="941" y="34"/>
                    <a:pt x="941" y="27"/>
                  </a:cubicBezTo>
                  <a:cubicBezTo>
                    <a:pt x="941" y="21"/>
                    <a:pt x="946" y="17"/>
                    <a:pt x="956" y="17"/>
                  </a:cubicBezTo>
                  <a:cubicBezTo>
                    <a:pt x="965" y="17"/>
                    <a:pt x="973" y="20"/>
                    <a:pt x="981" y="26"/>
                  </a:cubicBezTo>
                  <a:cubicBezTo>
                    <a:pt x="990" y="11"/>
                    <a:pt x="990" y="11"/>
                    <a:pt x="990" y="11"/>
                  </a:cubicBezTo>
                  <a:moveTo>
                    <a:pt x="160" y="0"/>
                  </a:moveTo>
                  <a:cubicBezTo>
                    <a:pt x="148" y="0"/>
                    <a:pt x="138" y="6"/>
                    <a:pt x="130" y="16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7" y="23"/>
                    <a:pt x="144" y="18"/>
                    <a:pt x="152" y="18"/>
                  </a:cubicBezTo>
                  <a:cubicBezTo>
                    <a:pt x="160" y="18"/>
                    <a:pt x="164" y="21"/>
                    <a:pt x="164" y="34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88" y="102"/>
                    <a:pt x="188" y="102"/>
                    <a:pt x="188" y="102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11"/>
                    <a:pt x="178" y="0"/>
                    <a:pt x="160" y="0"/>
                  </a:cubicBezTo>
                  <a:moveTo>
                    <a:pt x="212" y="102"/>
                  </a:moveTo>
                  <a:cubicBezTo>
                    <a:pt x="236" y="102"/>
                    <a:pt x="236" y="102"/>
                    <a:pt x="236" y="102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12" y="2"/>
                    <a:pt x="212" y="2"/>
                    <a:pt x="212" y="2"/>
                  </a:cubicBezTo>
                  <a:lnTo>
                    <a:pt x="212" y="102"/>
                  </a:lnTo>
                  <a:close/>
                  <a:moveTo>
                    <a:pt x="311" y="102"/>
                  </a:moveTo>
                  <a:cubicBezTo>
                    <a:pt x="343" y="2"/>
                    <a:pt x="343" y="2"/>
                    <a:pt x="343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82" y="102"/>
                    <a:pt x="282" y="102"/>
                    <a:pt x="282" y="102"/>
                  </a:cubicBezTo>
                  <a:lnTo>
                    <a:pt x="311" y="102"/>
                  </a:lnTo>
                  <a:close/>
                  <a:moveTo>
                    <a:pt x="730" y="20"/>
                  </a:moveTo>
                  <a:cubicBezTo>
                    <a:pt x="732" y="2"/>
                    <a:pt x="732" y="2"/>
                    <a:pt x="732" y="2"/>
                  </a:cubicBezTo>
                  <a:cubicBezTo>
                    <a:pt x="655" y="2"/>
                    <a:pt x="655" y="2"/>
                    <a:pt x="655" y="2"/>
                  </a:cubicBezTo>
                  <a:cubicBezTo>
                    <a:pt x="655" y="20"/>
                    <a:pt x="655" y="20"/>
                    <a:pt x="655" y="20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81" y="102"/>
                    <a:pt x="681" y="102"/>
                    <a:pt x="681" y="102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5" y="20"/>
                    <a:pt x="705" y="20"/>
                    <a:pt x="705" y="20"/>
                  </a:cubicBezTo>
                  <a:lnTo>
                    <a:pt x="730" y="20"/>
                  </a:lnTo>
                  <a:close/>
                  <a:moveTo>
                    <a:pt x="415" y="19"/>
                  </a:moveTo>
                  <a:cubicBezTo>
                    <a:pt x="417" y="2"/>
                    <a:pt x="417" y="2"/>
                    <a:pt x="417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0" y="59"/>
                    <a:pt x="380" y="59"/>
                    <a:pt x="380" y="59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380" y="43"/>
                    <a:pt x="380" y="43"/>
                    <a:pt x="380" y="43"/>
                  </a:cubicBezTo>
                  <a:cubicBezTo>
                    <a:pt x="380" y="19"/>
                    <a:pt x="380" y="19"/>
                    <a:pt x="380" y="19"/>
                  </a:cubicBezTo>
                  <a:lnTo>
                    <a:pt x="415" y="19"/>
                  </a:lnTo>
                  <a:close/>
                  <a:moveTo>
                    <a:pt x="459" y="47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68" y="18"/>
                    <a:pt x="468" y="18"/>
                    <a:pt x="468" y="18"/>
                  </a:cubicBezTo>
                  <a:cubicBezTo>
                    <a:pt x="480" y="18"/>
                    <a:pt x="485" y="23"/>
                    <a:pt x="485" y="32"/>
                  </a:cubicBezTo>
                  <a:cubicBezTo>
                    <a:pt x="485" y="43"/>
                    <a:pt x="480" y="47"/>
                    <a:pt x="469" y="47"/>
                  </a:cubicBezTo>
                  <a:lnTo>
                    <a:pt x="459" y="47"/>
                  </a:lnTo>
                  <a:close/>
                  <a:moveTo>
                    <a:pt x="469" y="64"/>
                  </a:moveTo>
                  <a:cubicBezTo>
                    <a:pt x="489" y="102"/>
                    <a:pt x="489" y="102"/>
                    <a:pt x="489" y="102"/>
                  </a:cubicBezTo>
                  <a:cubicBezTo>
                    <a:pt x="516" y="102"/>
                    <a:pt x="516" y="102"/>
                    <a:pt x="516" y="102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503" y="53"/>
                    <a:pt x="510" y="45"/>
                    <a:pt x="510" y="32"/>
                  </a:cubicBezTo>
                  <a:cubicBezTo>
                    <a:pt x="510" y="11"/>
                    <a:pt x="496" y="2"/>
                    <a:pt x="468" y="2"/>
                  </a:cubicBezTo>
                  <a:cubicBezTo>
                    <a:pt x="436" y="2"/>
                    <a:pt x="436" y="2"/>
                    <a:pt x="436" y="2"/>
                  </a:cubicBezTo>
                  <a:cubicBezTo>
                    <a:pt x="436" y="102"/>
                    <a:pt x="436" y="102"/>
                    <a:pt x="436" y="102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69" y="64"/>
                  </a:lnTo>
                  <a:close/>
                  <a:moveTo>
                    <a:pt x="907" y="20"/>
                  </a:moveTo>
                  <a:cubicBezTo>
                    <a:pt x="910" y="2"/>
                    <a:pt x="910" y="2"/>
                    <a:pt x="910" y="2"/>
                  </a:cubicBezTo>
                  <a:cubicBezTo>
                    <a:pt x="833" y="2"/>
                    <a:pt x="833" y="2"/>
                    <a:pt x="833" y="2"/>
                  </a:cubicBezTo>
                  <a:cubicBezTo>
                    <a:pt x="833" y="20"/>
                    <a:pt x="833" y="20"/>
                    <a:pt x="833" y="20"/>
                  </a:cubicBezTo>
                  <a:cubicBezTo>
                    <a:pt x="859" y="20"/>
                    <a:pt x="859" y="20"/>
                    <a:pt x="859" y="20"/>
                  </a:cubicBezTo>
                  <a:cubicBezTo>
                    <a:pt x="859" y="102"/>
                    <a:pt x="859" y="102"/>
                    <a:pt x="859" y="102"/>
                  </a:cubicBezTo>
                  <a:cubicBezTo>
                    <a:pt x="883" y="102"/>
                    <a:pt x="883" y="102"/>
                    <a:pt x="883" y="102"/>
                  </a:cubicBezTo>
                  <a:cubicBezTo>
                    <a:pt x="883" y="20"/>
                    <a:pt x="883" y="20"/>
                    <a:pt x="883" y="20"/>
                  </a:cubicBezTo>
                  <a:lnTo>
                    <a:pt x="907" y="20"/>
                  </a:lnTo>
                  <a:close/>
                  <a:moveTo>
                    <a:pt x="792" y="63"/>
                  </a:moveTo>
                  <a:cubicBezTo>
                    <a:pt x="771" y="63"/>
                    <a:pt x="771" y="63"/>
                    <a:pt x="771" y="63"/>
                  </a:cubicBezTo>
                  <a:cubicBezTo>
                    <a:pt x="781" y="19"/>
                    <a:pt x="781" y="19"/>
                    <a:pt x="781" y="19"/>
                  </a:cubicBezTo>
                  <a:lnTo>
                    <a:pt x="792" y="63"/>
                  </a:lnTo>
                  <a:close/>
                  <a:moveTo>
                    <a:pt x="796" y="80"/>
                  </a:moveTo>
                  <a:cubicBezTo>
                    <a:pt x="801" y="102"/>
                    <a:pt x="801" y="102"/>
                    <a:pt x="801" y="102"/>
                  </a:cubicBezTo>
                  <a:cubicBezTo>
                    <a:pt x="826" y="102"/>
                    <a:pt x="826" y="102"/>
                    <a:pt x="826" y="102"/>
                  </a:cubicBezTo>
                  <a:cubicBezTo>
                    <a:pt x="796" y="2"/>
                    <a:pt x="796" y="2"/>
                    <a:pt x="796" y="2"/>
                  </a:cubicBezTo>
                  <a:cubicBezTo>
                    <a:pt x="767" y="2"/>
                    <a:pt x="767" y="2"/>
                    <a:pt x="767" y="2"/>
                  </a:cubicBezTo>
                  <a:cubicBezTo>
                    <a:pt x="737" y="102"/>
                    <a:pt x="737" y="102"/>
                    <a:pt x="737" y="102"/>
                  </a:cubicBezTo>
                  <a:cubicBezTo>
                    <a:pt x="762" y="102"/>
                    <a:pt x="762" y="102"/>
                    <a:pt x="762" y="102"/>
                  </a:cubicBezTo>
                  <a:cubicBezTo>
                    <a:pt x="767" y="80"/>
                    <a:pt x="767" y="80"/>
                    <a:pt x="767" y="80"/>
                  </a:cubicBezTo>
                  <a:lnTo>
                    <a:pt x="796" y="80"/>
                  </a:lnTo>
                  <a:close/>
                  <a:moveTo>
                    <a:pt x="740" y="2"/>
                  </a:moveTo>
                  <a:cubicBezTo>
                    <a:pt x="740" y="20"/>
                    <a:pt x="740" y="20"/>
                    <a:pt x="740" y="20"/>
                  </a:cubicBezTo>
                  <a:cubicBezTo>
                    <a:pt x="754" y="20"/>
                    <a:pt x="754" y="20"/>
                    <a:pt x="754" y="20"/>
                  </a:cubicBezTo>
                  <a:cubicBezTo>
                    <a:pt x="757" y="2"/>
                    <a:pt x="757" y="2"/>
                    <a:pt x="757" y="2"/>
                  </a:cubicBezTo>
                  <a:lnTo>
                    <a:pt x="740" y="2"/>
                  </a:lnTo>
                  <a:close/>
                  <a:moveTo>
                    <a:pt x="809" y="2"/>
                  </a:moveTo>
                  <a:cubicBezTo>
                    <a:pt x="809" y="20"/>
                    <a:pt x="809" y="20"/>
                    <a:pt x="809" y="20"/>
                  </a:cubicBezTo>
                  <a:cubicBezTo>
                    <a:pt x="824" y="20"/>
                    <a:pt x="824" y="20"/>
                    <a:pt x="824" y="20"/>
                  </a:cubicBezTo>
                  <a:cubicBezTo>
                    <a:pt x="826" y="2"/>
                    <a:pt x="826" y="2"/>
                    <a:pt x="826" y="2"/>
                  </a:cubicBezTo>
                  <a:lnTo>
                    <a:pt x="809" y="2"/>
                  </a:lnTo>
                  <a:close/>
                  <a:moveTo>
                    <a:pt x="283" y="237"/>
                  </a:moveTo>
                  <a:cubicBezTo>
                    <a:pt x="307" y="237"/>
                    <a:pt x="307" y="237"/>
                    <a:pt x="307" y="237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46"/>
                    <a:pt x="298" y="135"/>
                    <a:pt x="280" y="135"/>
                  </a:cubicBezTo>
                  <a:cubicBezTo>
                    <a:pt x="268" y="135"/>
                    <a:pt x="257" y="140"/>
                    <a:pt x="249" y="150"/>
                  </a:cubicBezTo>
                  <a:cubicBezTo>
                    <a:pt x="247" y="137"/>
                    <a:pt x="247" y="137"/>
                    <a:pt x="247" y="13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237"/>
                    <a:pt x="226" y="237"/>
                    <a:pt x="226" y="237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6" y="159"/>
                    <a:pt x="262" y="153"/>
                    <a:pt x="271" y="153"/>
                  </a:cubicBezTo>
                  <a:cubicBezTo>
                    <a:pt x="279" y="153"/>
                    <a:pt x="283" y="157"/>
                    <a:pt x="283" y="167"/>
                  </a:cubicBezTo>
                  <a:lnTo>
                    <a:pt x="283" y="237"/>
                  </a:lnTo>
                  <a:close/>
                  <a:moveTo>
                    <a:pt x="609" y="237"/>
                  </a:moveTo>
                  <a:cubicBezTo>
                    <a:pt x="609" y="166"/>
                    <a:pt x="609" y="166"/>
                    <a:pt x="609" y="166"/>
                  </a:cubicBezTo>
                  <a:cubicBezTo>
                    <a:pt x="614" y="159"/>
                    <a:pt x="621" y="153"/>
                    <a:pt x="628" y="153"/>
                  </a:cubicBezTo>
                  <a:cubicBezTo>
                    <a:pt x="635" y="153"/>
                    <a:pt x="639" y="157"/>
                    <a:pt x="639" y="167"/>
                  </a:cubicBezTo>
                  <a:cubicBezTo>
                    <a:pt x="639" y="237"/>
                    <a:pt x="639" y="237"/>
                    <a:pt x="639" y="237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68" y="159"/>
                    <a:pt x="674" y="153"/>
                    <a:pt x="682" y="153"/>
                  </a:cubicBezTo>
                  <a:cubicBezTo>
                    <a:pt x="689" y="153"/>
                    <a:pt x="692" y="157"/>
                    <a:pt x="692" y="167"/>
                  </a:cubicBezTo>
                  <a:cubicBezTo>
                    <a:pt x="692" y="237"/>
                    <a:pt x="692" y="237"/>
                    <a:pt x="692" y="237"/>
                  </a:cubicBezTo>
                  <a:cubicBezTo>
                    <a:pt x="716" y="237"/>
                    <a:pt x="716" y="237"/>
                    <a:pt x="716" y="237"/>
                  </a:cubicBezTo>
                  <a:cubicBezTo>
                    <a:pt x="716" y="164"/>
                    <a:pt x="716" y="164"/>
                    <a:pt x="716" y="164"/>
                  </a:cubicBezTo>
                  <a:cubicBezTo>
                    <a:pt x="716" y="146"/>
                    <a:pt x="708" y="135"/>
                    <a:pt x="690" y="135"/>
                  </a:cubicBezTo>
                  <a:cubicBezTo>
                    <a:pt x="680" y="135"/>
                    <a:pt x="669" y="140"/>
                    <a:pt x="660" y="150"/>
                  </a:cubicBezTo>
                  <a:cubicBezTo>
                    <a:pt x="657" y="140"/>
                    <a:pt x="649" y="135"/>
                    <a:pt x="636" y="135"/>
                  </a:cubicBezTo>
                  <a:cubicBezTo>
                    <a:pt x="626" y="135"/>
                    <a:pt x="616" y="140"/>
                    <a:pt x="607" y="150"/>
                  </a:cubicBezTo>
                  <a:cubicBezTo>
                    <a:pt x="606" y="137"/>
                    <a:pt x="606" y="137"/>
                    <a:pt x="606" y="137"/>
                  </a:cubicBezTo>
                  <a:cubicBezTo>
                    <a:pt x="585" y="137"/>
                    <a:pt x="585" y="137"/>
                    <a:pt x="585" y="137"/>
                  </a:cubicBezTo>
                  <a:cubicBezTo>
                    <a:pt x="585" y="237"/>
                    <a:pt x="585" y="237"/>
                    <a:pt x="585" y="237"/>
                  </a:cubicBezTo>
                  <a:lnTo>
                    <a:pt x="609" y="237"/>
                  </a:lnTo>
                  <a:close/>
                  <a:moveTo>
                    <a:pt x="331" y="237"/>
                  </a:moveTo>
                  <a:cubicBezTo>
                    <a:pt x="355" y="237"/>
                    <a:pt x="355" y="237"/>
                    <a:pt x="355" y="237"/>
                  </a:cubicBezTo>
                  <a:cubicBezTo>
                    <a:pt x="355" y="137"/>
                    <a:pt x="355" y="137"/>
                    <a:pt x="355" y="137"/>
                  </a:cubicBezTo>
                  <a:cubicBezTo>
                    <a:pt x="331" y="137"/>
                    <a:pt x="331" y="137"/>
                    <a:pt x="331" y="137"/>
                  </a:cubicBezTo>
                  <a:lnTo>
                    <a:pt x="331" y="237"/>
                  </a:lnTo>
                  <a:close/>
                  <a:moveTo>
                    <a:pt x="0" y="237"/>
                  </a:moveTo>
                  <a:cubicBezTo>
                    <a:pt x="24" y="237"/>
                    <a:pt x="24" y="237"/>
                    <a:pt x="24" y="2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0" y="237"/>
                  </a:lnTo>
                  <a:close/>
                  <a:moveTo>
                    <a:pt x="84" y="137"/>
                  </a:moveTo>
                  <a:cubicBezTo>
                    <a:pt x="59" y="137"/>
                    <a:pt x="59" y="137"/>
                    <a:pt x="59" y="137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84" y="137"/>
                  </a:lnTo>
                  <a:close/>
                  <a:moveTo>
                    <a:pt x="125" y="217"/>
                  </a:moveTo>
                  <a:cubicBezTo>
                    <a:pt x="125" y="137"/>
                    <a:pt x="125" y="137"/>
                    <a:pt x="125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9" y="217"/>
                    <a:pt x="159" y="217"/>
                    <a:pt x="159" y="217"/>
                  </a:cubicBezTo>
                  <a:lnTo>
                    <a:pt x="125" y="217"/>
                  </a:lnTo>
                  <a:close/>
                  <a:moveTo>
                    <a:pt x="177" y="237"/>
                  </a:moveTo>
                  <a:cubicBezTo>
                    <a:pt x="201" y="237"/>
                    <a:pt x="201" y="237"/>
                    <a:pt x="201" y="237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177" y="137"/>
                    <a:pt x="177" y="137"/>
                    <a:pt x="177" y="137"/>
                  </a:cubicBezTo>
                  <a:lnTo>
                    <a:pt x="177" y="237"/>
                  </a:lnTo>
                  <a:close/>
                  <a:moveTo>
                    <a:pt x="380" y="237"/>
                  </a:moveTo>
                  <a:cubicBezTo>
                    <a:pt x="404" y="237"/>
                    <a:pt x="404" y="237"/>
                    <a:pt x="404" y="237"/>
                  </a:cubicBezTo>
                  <a:cubicBezTo>
                    <a:pt x="404" y="137"/>
                    <a:pt x="404" y="137"/>
                    <a:pt x="404" y="137"/>
                  </a:cubicBezTo>
                  <a:cubicBezTo>
                    <a:pt x="380" y="137"/>
                    <a:pt x="380" y="137"/>
                    <a:pt x="380" y="137"/>
                  </a:cubicBezTo>
                  <a:lnTo>
                    <a:pt x="380" y="237"/>
                  </a:lnTo>
                  <a:close/>
                  <a:moveTo>
                    <a:pt x="464" y="137"/>
                  </a:moveTo>
                  <a:cubicBezTo>
                    <a:pt x="439" y="137"/>
                    <a:pt x="439" y="137"/>
                    <a:pt x="439" y="137"/>
                  </a:cubicBezTo>
                  <a:cubicBezTo>
                    <a:pt x="405" y="182"/>
                    <a:pt x="405" y="182"/>
                    <a:pt x="405" y="182"/>
                  </a:cubicBezTo>
                  <a:cubicBezTo>
                    <a:pt x="439" y="237"/>
                    <a:pt x="439" y="237"/>
                    <a:pt x="439" y="237"/>
                  </a:cubicBezTo>
                  <a:cubicBezTo>
                    <a:pt x="467" y="237"/>
                    <a:pt x="467" y="237"/>
                    <a:pt x="467" y="237"/>
                  </a:cubicBezTo>
                  <a:cubicBezTo>
                    <a:pt x="430" y="181"/>
                    <a:pt x="430" y="181"/>
                    <a:pt x="430" y="181"/>
                  </a:cubicBezTo>
                  <a:lnTo>
                    <a:pt x="464" y="137"/>
                  </a:lnTo>
                  <a:close/>
                  <a:moveTo>
                    <a:pt x="538" y="137"/>
                  </a:moveTo>
                  <a:cubicBezTo>
                    <a:pt x="538" y="192"/>
                    <a:pt x="538" y="192"/>
                    <a:pt x="538" y="192"/>
                  </a:cubicBezTo>
                  <a:cubicBezTo>
                    <a:pt x="538" y="211"/>
                    <a:pt x="535" y="220"/>
                    <a:pt x="519" y="220"/>
                  </a:cubicBezTo>
                  <a:cubicBezTo>
                    <a:pt x="504" y="220"/>
                    <a:pt x="501" y="211"/>
                    <a:pt x="501" y="192"/>
                  </a:cubicBezTo>
                  <a:cubicBezTo>
                    <a:pt x="501" y="137"/>
                    <a:pt x="501" y="137"/>
                    <a:pt x="501" y="137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93"/>
                    <a:pt x="477" y="193"/>
                    <a:pt x="477" y="193"/>
                  </a:cubicBezTo>
                  <a:cubicBezTo>
                    <a:pt x="477" y="220"/>
                    <a:pt x="489" y="239"/>
                    <a:pt x="519" y="239"/>
                  </a:cubicBezTo>
                  <a:cubicBezTo>
                    <a:pt x="550" y="239"/>
                    <a:pt x="562" y="220"/>
                    <a:pt x="562" y="193"/>
                  </a:cubicBezTo>
                  <a:cubicBezTo>
                    <a:pt x="562" y="137"/>
                    <a:pt x="562" y="137"/>
                    <a:pt x="562" y="137"/>
                  </a:cubicBezTo>
                  <a:lnTo>
                    <a:pt x="538" y="137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Freeform 32"/>
            <p:cNvSpPr>
              <a:spLocks/>
            </p:cNvSpPr>
            <p:nvPr userDrawn="1"/>
          </p:nvSpPr>
          <p:spPr bwMode="auto">
            <a:xfrm>
              <a:off x="425" y="740"/>
              <a:ext cx="425" cy="567"/>
            </a:xfrm>
            <a:custGeom>
              <a:avLst/>
              <a:gdLst>
                <a:gd name="T0" fmla="*/ 0 w 425"/>
                <a:gd name="T1" fmla="*/ 567 h 567"/>
                <a:gd name="T2" fmla="*/ 0 w 425"/>
                <a:gd name="T3" fmla="*/ 247 h 567"/>
                <a:gd name="T4" fmla="*/ 425 w 425"/>
                <a:gd name="T5" fmla="*/ 0 h 567"/>
                <a:gd name="T6" fmla="*/ 425 w 425"/>
                <a:gd name="T7" fmla="*/ 320 h 567"/>
                <a:gd name="T8" fmla="*/ 0 w 425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567"/>
                  </a:moveTo>
                  <a:lnTo>
                    <a:pt x="0" y="247"/>
                  </a:lnTo>
                  <a:lnTo>
                    <a:pt x="425" y="0"/>
                  </a:lnTo>
                  <a:lnTo>
                    <a:pt x="425" y="32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0" name="Freeform 33"/>
            <p:cNvSpPr>
              <a:spLocks/>
            </p:cNvSpPr>
            <p:nvPr userDrawn="1"/>
          </p:nvSpPr>
          <p:spPr bwMode="auto">
            <a:xfrm>
              <a:off x="0" y="740"/>
              <a:ext cx="425" cy="567"/>
            </a:xfrm>
            <a:custGeom>
              <a:avLst/>
              <a:gdLst>
                <a:gd name="T0" fmla="*/ 0 w 425"/>
                <a:gd name="T1" fmla="*/ 0 h 567"/>
                <a:gd name="T2" fmla="*/ 0 w 425"/>
                <a:gd name="T3" fmla="*/ 320 h 567"/>
                <a:gd name="T4" fmla="*/ 425 w 425"/>
                <a:gd name="T5" fmla="*/ 567 h 567"/>
                <a:gd name="T6" fmla="*/ 425 w 425"/>
                <a:gd name="T7" fmla="*/ 247 h 567"/>
                <a:gd name="T8" fmla="*/ 0 w 425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0"/>
                  </a:moveTo>
                  <a:lnTo>
                    <a:pt x="0" y="320"/>
                  </a:lnTo>
                  <a:lnTo>
                    <a:pt x="425" y="567"/>
                  </a:lnTo>
                  <a:lnTo>
                    <a:pt x="425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Freeform 34"/>
            <p:cNvSpPr>
              <a:spLocks/>
            </p:cNvSpPr>
            <p:nvPr userDrawn="1"/>
          </p:nvSpPr>
          <p:spPr bwMode="auto">
            <a:xfrm>
              <a:off x="0" y="1144"/>
              <a:ext cx="425" cy="404"/>
            </a:xfrm>
            <a:custGeom>
              <a:avLst/>
              <a:gdLst>
                <a:gd name="T0" fmla="*/ 0 w 425"/>
                <a:gd name="T1" fmla="*/ 404 h 404"/>
                <a:gd name="T2" fmla="*/ 0 w 425"/>
                <a:gd name="T3" fmla="*/ 84 h 404"/>
                <a:gd name="T4" fmla="*/ 147 w 425"/>
                <a:gd name="T5" fmla="*/ 0 h 404"/>
                <a:gd name="T6" fmla="*/ 425 w 425"/>
                <a:gd name="T7" fmla="*/ 163 h 404"/>
                <a:gd name="T8" fmla="*/ 0 w 425"/>
                <a:gd name="T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04">
                  <a:moveTo>
                    <a:pt x="0" y="404"/>
                  </a:moveTo>
                  <a:lnTo>
                    <a:pt x="0" y="84"/>
                  </a:lnTo>
                  <a:lnTo>
                    <a:pt x="147" y="0"/>
                  </a:lnTo>
                  <a:lnTo>
                    <a:pt x="425" y="16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30" name="Rechteck 29"/>
          <p:cNvSpPr/>
          <p:nvPr userDrawn="1"/>
        </p:nvSpPr>
        <p:spPr>
          <a:xfrm>
            <a:off x="-7268" y="4581128"/>
            <a:ext cx="9151267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492106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Klinikname</a:t>
            </a:r>
          </a:p>
        </p:txBody>
      </p:sp>
      <p:sp>
        <p:nvSpPr>
          <p:cNvPr id="32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780138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sp>
        <p:nvSpPr>
          <p:cNvPr id="33" name="Title 1"/>
          <p:cNvSpPr>
            <a:spLocks noGrp="1"/>
          </p:cNvSpPr>
          <p:nvPr>
            <p:ph type="ctrTitle"/>
          </p:nvPr>
        </p:nvSpPr>
        <p:spPr>
          <a:xfrm>
            <a:off x="237206" y="4869160"/>
            <a:ext cx="8655273" cy="792088"/>
          </a:xfrm>
        </p:spPr>
        <p:txBody>
          <a:bodyPr bIns="9144"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34" name="Subtitle 2"/>
          <p:cNvSpPr>
            <a:spLocks noGrp="1"/>
          </p:cNvSpPr>
          <p:nvPr>
            <p:ph type="subTitle" idx="1"/>
          </p:nvPr>
        </p:nvSpPr>
        <p:spPr>
          <a:xfrm>
            <a:off x="237207" y="5741674"/>
            <a:ext cx="8655273" cy="56764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35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238912" y="6453188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Ort | Datum | Vortragender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060848"/>
            <a:ext cx="4104456" cy="4248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24" y="2060848"/>
            <a:ext cx="4104456" cy="4248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2060848"/>
            <a:ext cx="4104456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520" y="2708920"/>
            <a:ext cx="4104456" cy="36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8024" y="2060848"/>
            <a:ext cx="4104456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8024" y="2708920"/>
            <a:ext cx="4104456" cy="36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hteck 95"/>
          <p:cNvSpPr/>
          <p:nvPr userDrawn="1"/>
        </p:nvSpPr>
        <p:spPr>
          <a:xfrm>
            <a:off x="-7269" y="1268760"/>
            <a:ext cx="9144001" cy="5040560"/>
          </a:xfrm>
          <a:prstGeom prst="rect">
            <a:avLst/>
          </a:prstGeom>
          <a:solidFill>
            <a:srgbClr val="D9ED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7" name="Group 4"/>
          <p:cNvGrpSpPr>
            <a:grpSpLocks noChangeAspect="1"/>
          </p:cNvGrpSpPr>
          <p:nvPr userDrawn="1"/>
        </p:nvGrpSpPr>
        <p:grpSpPr bwMode="auto">
          <a:xfrm>
            <a:off x="-1645" y="-57368"/>
            <a:ext cx="9156701" cy="3392488"/>
            <a:chOff x="-8" y="921"/>
            <a:chExt cx="5768" cy="2137"/>
          </a:xfrm>
        </p:grpSpPr>
        <p:sp>
          <p:nvSpPr>
            <p:cNvPr id="98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99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0" name="Group 22"/>
          <p:cNvGrpSpPr>
            <a:grpSpLocks noChangeAspect="1"/>
          </p:cNvGrpSpPr>
          <p:nvPr userDrawn="1"/>
        </p:nvGrpSpPr>
        <p:grpSpPr bwMode="auto">
          <a:xfrm>
            <a:off x="-7268" y="2422822"/>
            <a:ext cx="1595438" cy="1760538"/>
            <a:chOff x="0" y="1636"/>
            <a:chExt cx="1005" cy="1109"/>
          </a:xfrm>
        </p:grpSpPr>
        <p:sp>
          <p:nvSpPr>
            <p:cNvPr id="101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2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3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104" name="Group 29"/>
          <p:cNvGrpSpPr>
            <a:grpSpLocks noChangeAspect="1"/>
          </p:cNvGrpSpPr>
          <p:nvPr userDrawn="1"/>
        </p:nvGrpSpPr>
        <p:grpSpPr bwMode="auto">
          <a:xfrm>
            <a:off x="290835" y="468582"/>
            <a:ext cx="2627784" cy="1295644"/>
            <a:chOff x="0" y="740"/>
            <a:chExt cx="5760" cy="2840"/>
          </a:xfrm>
        </p:grpSpPr>
        <p:sp>
          <p:nvSpPr>
            <p:cNvPr id="105" name="AutoShape 28"/>
            <p:cNvSpPr>
              <a:spLocks noChangeAspect="1" noChangeArrowheads="1" noTextEdit="1"/>
            </p:cNvSpPr>
            <p:nvPr userDrawn="1"/>
          </p:nvSpPr>
          <p:spPr bwMode="auto">
            <a:xfrm>
              <a:off x="0" y="740"/>
              <a:ext cx="5760" cy="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6" name="Freeform 30"/>
            <p:cNvSpPr>
              <a:spLocks noEditPoints="1"/>
            </p:cNvSpPr>
            <p:nvPr userDrawn="1"/>
          </p:nvSpPr>
          <p:spPr bwMode="auto">
            <a:xfrm>
              <a:off x="504" y="2861"/>
              <a:ext cx="1699" cy="719"/>
            </a:xfrm>
            <a:custGeom>
              <a:avLst/>
              <a:gdLst>
                <a:gd name="T0" fmla="*/ 164 w 324"/>
                <a:gd name="T1" fmla="*/ 19 h 137"/>
                <a:gd name="T2" fmla="*/ 197 w 324"/>
                <a:gd name="T3" fmla="*/ 0 h 137"/>
                <a:gd name="T4" fmla="*/ 224 w 324"/>
                <a:gd name="T5" fmla="*/ 30 h 137"/>
                <a:gd name="T6" fmla="*/ 224 w 324"/>
                <a:gd name="T7" fmla="*/ 102 h 137"/>
                <a:gd name="T8" fmla="*/ 213 w 324"/>
                <a:gd name="T9" fmla="*/ 102 h 137"/>
                <a:gd name="T10" fmla="*/ 213 w 324"/>
                <a:gd name="T11" fmla="*/ 32 h 137"/>
                <a:gd name="T12" fmla="*/ 194 w 324"/>
                <a:gd name="T13" fmla="*/ 9 h 137"/>
                <a:gd name="T14" fmla="*/ 165 w 324"/>
                <a:gd name="T15" fmla="*/ 30 h 137"/>
                <a:gd name="T16" fmla="*/ 165 w 324"/>
                <a:gd name="T17" fmla="*/ 102 h 137"/>
                <a:gd name="T18" fmla="*/ 154 w 324"/>
                <a:gd name="T19" fmla="*/ 102 h 137"/>
                <a:gd name="T20" fmla="*/ 154 w 324"/>
                <a:gd name="T21" fmla="*/ 2 h 137"/>
                <a:gd name="T22" fmla="*/ 163 w 324"/>
                <a:gd name="T23" fmla="*/ 2 h 137"/>
                <a:gd name="T24" fmla="*/ 164 w 324"/>
                <a:gd name="T25" fmla="*/ 19 h 137"/>
                <a:gd name="T26" fmla="*/ 21 w 324"/>
                <a:gd name="T27" fmla="*/ 2 h 137"/>
                <a:gd name="T28" fmla="*/ 21 w 324"/>
                <a:gd name="T29" fmla="*/ 96 h 137"/>
                <a:gd name="T30" fmla="*/ 0 w 324"/>
                <a:gd name="T31" fmla="*/ 128 h 137"/>
                <a:gd name="T32" fmla="*/ 3 w 324"/>
                <a:gd name="T33" fmla="*/ 137 h 137"/>
                <a:gd name="T34" fmla="*/ 33 w 324"/>
                <a:gd name="T35" fmla="*/ 95 h 137"/>
                <a:gd name="T36" fmla="*/ 33 w 324"/>
                <a:gd name="T37" fmla="*/ 2 h 137"/>
                <a:gd name="T38" fmla="*/ 21 w 324"/>
                <a:gd name="T39" fmla="*/ 2 h 137"/>
                <a:gd name="T40" fmla="*/ 133 w 324"/>
                <a:gd name="T41" fmla="*/ 56 h 137"/>
                <a:gd name="T42" fmla="*/ 66 w 324"/>
                <a:gd name="T43" fmla="*/ 56 h 137"/>
                <a:gd name="T44" fmla="*/ 98 w 324"/>
                <a:gd name="T45" fmla="*/ 94 h 137"/>
                <a:gd name="T46" fmla="*/ 125 w 324"/>
                <a:gd name="T47" fmla="*/ 84 h 137"/>
                <a:gd name="T48" fmla="*/ 130 w 324"/>
                <a:gd name="T49" fmla="*/ 92 h 137"/>
                <a:gd name="T50" fmla="*/ 97 w 324"/>
                <a:gd name="T51" fmla="*/ 104 h 137"/>
                <a:gd name="T52" fmla="*/ 55 w 324"/>
                <a:gd name="T53" fmla="*/ 52 h 137"/>
                <a:gd name="T54" fmla="*/ 95 w 324"/>
                <a:gd name="T55" fmla="*/ 0 h 137"/>
                <a:gd name="T56" fmla="*/ 134 w 324"/>
                <a:gd name="T57" fmla="*/ 49 h 137"/>
                <a:gd name="T58" fmla="*/ 133 w 324"/>
                <a:gd name="T59" fmla="*/ 56 h 137"/>
                <a:gd name="T60" fmla="*/ 123 w 324"/>
                <a:gd name="T61" fmla="*/ 47 h 137"/>
                <a:gd name="T62" fmla="*/ 95 w 324"/>
                <a:gd name="T63" fmla="*/ 9 h 137"/>
                <a:gd name="T64" fmla="*/ 66 w 324"/>
                <a:gd name="T65" fmla="*/ 47 h 137"/>
                <a:gd name="T66" fmla="*/ 123 w 324"/>
                <a:gd name="T67" fmla="*/ 47 h 137"/>
                <a:gd name="T68" fmla="*/ 324 w 324"/>
                <a:gd name="T69" fmla="*/ 96 h 137"/>
                <a:gd name="T70" fmla="*/ 322 w 324"/>
                <a:gd name="T71" fmla="*/ 104 h 137"/>
                <a:gd name="T72" fmla="*/ 305 w 324"/>
                <a:gd name="T73" fmla="*/ 87 h 137"/>
                <a:gd name="T74" fmla="*/ 305 w 324"/>
                <a:gd name="T75" fmla="*/ 87 h 137"/>
                <a:gd name="T76" fmla="*/ 273 w 324"/>
                <a:gd name="T77" fmla="*/ 104 h 137"/>
                <a:gd name="T78" fmla="*/ 243 w 324"/>
                <a:gd name="T79" fmla="*/ 74 h 137"/>
                <a:gd name="T80" fmla="*/ 286 w 324"/>
                <a:gd name="T81" fmla="*/ 42 h 137"/>
                <a:gd name="T82" fmla="*/ 304 w 324"/>
                <a:gd name="T83" fmla="*/ 42 h 137"/>
                <a:gd name="T84" fmla="*/ 304 w 324"/>
                <a:gd name="T85" fmla="*/ 32 h 137"/>
                <a:gd name="T86" fmla="*/ 280 w 324"/>
                <a:gd name="T87" fmla="*/ 9 h 137"/>
                <a:gd name="T88" fmla="*/ 253 w 324"/>
                <a:gd name="T89" fmla="*/ 15 h 137"/>
                <a:gd name="T90" fmla="*/ 250 w 324"/>
                <a:gd name="T91" fmla="*/ 6 h 137"/>
                <a:gd name="T92" fmla="*/ 281 w 324"/>
                <a:gd name="T93" fmla="*/ 0 h 137"/>
                <a:gd name="T94" fmla="*/ 315 w 324"/>
                <a:gd name="T95" fmla="*/ 32 h 137"/>
                <a:gd name="T96" fmla="*/ 315 w 324"/>
                <a:gd name="T97" fmla="*/ 80 h 137"/>
                <a:gd name="T98" fmla="*/ 324 w 324"/>
                <a:gd name="T99" fmla="*/ 96 h 137"/>
                <a:gd name="T100" fmla="*/ 304 w 324"/>
                <a:gd name="T101" fmla="*/ 51 h 137"/>
                <a:gd name="T102" fmla="*/ 287 w 324"/>
                <a:gd name="T103" fmla="*/ 51 h 137"/>
                <a:gd name="T104" fmla="*/ 254 w 324"/>
                <a:gd name="T105" fmla="*/ 73 h 137"/>
                <a:gd name="T106" fmla="*/ 276 w 324"/>
                <a:gd name="T107" fmla="*/ 95 h 137"/>
                <a:gd name="T108" fmla="*/ 304 w 324"/>
                <a:gd name="T109" fmla="*/ 76 h 137"/>
                <a:gd name="T110" fmla="*/ 304 w 324"/>
                <a:gd name="T111" fmla="*/ 5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4" h="137">
                  <a:moveTo>
                    <a:pt x="164" y="19"/>
                  </a:moveTo>
                  <a:cubicBezTo>
                    <a:pt x="172" y="7"/>
                    <a:pt x="183" y="0"/>
                    <a:pt x="197" y="0"/>
                  </a:cubicBezTo>
                  <a:cubicBezTo>
                    <a:pt x="216" y="0"/>
                    <a:pt x="224" y="11"/>
                    <a:pt x="224" y="30"/>
                  </a:cubicBezTo>
                  <a:cubicBezTo>
                    <a:pt x="224" y="102"/>
                    <a:pt x="224" y="102"/>
                    <a:pt x="224" y="102"/>
                  </a:cubicBezTo>
                  <a:cubicBezTo>
                    <a:pt x="213" y="102"/>
                    <a:pt x="213" y="102"/>
                    <a:pt x="213" y="10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16"/>
                    <a:pt x="207" y="9"/>
                    <a:pt x="194" y="9"/>
                  </a:cubicBezTo>
                  <a:cubicBezTo>
                    <a:pt x="182" y="9"/>
                    <a:pt x="171" y="20"/>
                    <a:pt x="165" y="30"/>
                  </a:cubicBezTo>
                  <a:cubicBezTo>
                    <a:pt x="165" y="102"/>
                    <a:pt x="165" y="102"/>
                    <a:pt x="165" y="102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63" y="2"/>
                    <a:pt x="163" y="2"/>
                    <a:pt x="163" y="2"/>
                  </a:cubicBezTo>
                  <a:lnTo>
                    <a:pt x="164" y="19"/>
                  </a:lnTo>
                  <a:close/>
                  <a:moveTo>
                    <a:pt x="21" y="2"/>
                  </a:moveTo>
                  <a:cubicBezTo>
                    <a:pt x="21" y="96"/>
                    <a:pt x="21" y="96"/>
                    <a:pt x="21" y="96"/>
                  </a:cubicBezTo>
                  <a:cubicBezTo>
                    <a:pt x="21" y="113"/>
                    <a:pt x="16" y="122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4" y="129"/>
                    <a:pt x="33" y="121"/>
                    <a:pt x="33" y="95"/>
                  </a:cubicBezTo>
                  <a:cubicBezTo>
                    <a:pt x="33" y="2"/>
                    <a:pt x="33" y="2"/>
                    <a:pt x="33" y="2"/>
                  </a:cubicBezTo>
                  <a:lnTo>
                    <a:pt x="21" y="2"/>
                  </a:lnTo>
                  <a:close/>
                  <a:moveTo>
                    <a:pt x="133" y="56"/>
                  </a:moveTo>
                  <a:cubicBezTo>
                    <a:pt x="66" y="56"/>
                    <a:pt x="66" y="56"/>
                    <a:pt x="66" y="56"/>
                  </a:cubicBezTo>
                  <a:cubicBezTo>
                    <a:pt x="67" y="83"/>
                    <a:pt x="81" y="94"/>
                    <a:pt x="98" y="94"/>
                  </a:cubicBezTo>
                  <a:cubicBezTo>
                    <a:pt x="108" y="94"/>
                    <a:pt x="116" y="92"/>
                    <a:pt x="125" y="84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21" y="100"/>
                    <a:pt x="110" y="104"/>
                    <a:pt x="97" y="104"/>
                  </a:cubicBezTo>
                  <a:cubicBezTo>
                    <a:pt x="70" y="104"/>
                    <a:pt x="55" y="84"/>
                    <a:pt x="55" y="52"/>
                  </a:cubicBezTo>
                  <a:cubicBezTo>
                    <a:pt x="55" y="21"/>
                    <a:pt x="70" y="0"/>
                    <a:pt x="95" y="0"/>
                  </a:cubicBezTo>
                  <a:cubicBezTo>
                    <a:pt x="120" y="0"/>
                    <a:pt x="134" y="18"/>
                    <a:pt x="134" y="49"/>
                  </a:cubicBezTo>
                  <a:cubicBezTo>
                    <a:pt x="134" y="51"/>
                    <a:pt x="133" y="54"/>
                    <a:pt x="133" y="56"/>
                  </a:cubicBezTo>
                  <a:close/>
                  <a:moveTo>
                    <a:pt x="123" y="47"/>
                  </a:moveTo>
                  <a:cubicBezTo>
                    <a:pt x="122" y="23"/>
                    <a:pt x="113" y="9"/>
                    <a:pt x="95" y="9"/>
                  </a:cubicBezTo>
                  <a:cubicBezTo>
                    <a:pt x="79" y="9"/>
                    <a:pt x="67" y="21"/>
                    <a:pt x="66" y="47"/>
                  </a:cubicBezTo>
                  <a:lnTo>
                    <a:pt x="123" y="47"/>
                  </a:lnTo>
                  <a:close/>
                  <a:moveTo>
                    <a:pt x="324" y="96"/>
                  </a:moveTo>
                  <a:cubicBezTo>
                    <a:pt x="322" y="104"/>
                    <a:pt x="322" y="104"/>
                    <a:pt x="322" y="104"/>
                  </a:cubicBezTo>
                  <a:cubicBezTo>
                    <a:pt x="313" y="102"/>
                    <a:pt x="307" y="98"/>
                    <a:pt x="305" y="87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298" y="99"/>
                    <a:pt x="286" y="104"/>
                    <a:pt x="273" y="104"/>
                  </a:cubicBezTo>
                  <a:cubicBezTo>
                    <a:pt x="254" y="104"/>
                    <a:pt x="243" y="92"/>
                    <a:pt x="243" y="74"/>
                  </a:cubicBezTo>
                  <a:cubicBezTo>
                    <a:pt x="243" y="53"/>
                    <a:pt x="259" y="42"/>
                    <a:pt x="286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17"/>
                    <a:pt x="297" y="9"/>
                    <a:pt x="280" y="9"/>
                  </a:cubicBezTo>
                  <a:cubicBezTo>
                    <a:pt x="272" y="9"/>
                    <a:pt x="264" y="10"/>
                    <a:pt x="253" y="15"/>
                  </a:cubicBezTo>
                  <a:cubicBezTo>
                    <a:pt x="250" y="6"/>
                    <a:pt x="250" y="6"/>
                    <a:pt x="250" y="6"/>
                  </a:cubicBezTo>
                  <a:cubicBezTo>
                    <a:pt x="262" y="1"/>
                    <a:pt x="272" y="0"/>
                    <a:pt x="281" y="0"/>
                  </a:cubicBezTo>
                  <a:cubicBezTo>
                    <a:pt x="305" y="0"/>
                    <a:pt x="315" y="12"/>
                    <a:pt x="315" y="32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5" y="91"/>
                    <a:pt x="318" y="94"/>
                    <a:pt x="324" y="96"/>
                  </a:cubicBezTo>
                  <a:close/>
                  <a:moveTo>
                    <a:pt x="304" y="51"/>
                  </a:moveTo>
                  <a:cubicBezTo>
                    <a:pt x="287" y="51"/>
                    <a:pt x="287" y="51"/>
                    <a:pt x="287" y="51"/>
                  </a:cubicBezTo>
                  <a:cubicBezTo>
                    <a:pt x="266" y="51"/>
                    <a:pt x="254" y="58"/>
                    <a:pt x="254" y="73"/>
                  </a:cubicBezTo>
                  <a:cubicBezTo>
                    <a:pt x="254" y="87"/>
                    <a:pt x="262" y="95"/>
                    <a:pt x="276" y="95"/>
                  </a:cubicBezTo>
                  <a:cubicBezTo>
                    <a:pt x="289" y="95"/>
                    <a:pt x="298" y="87"/>
                    <a:pt x="304" y="76"/>
                  </a:cubicBezTo>
                  <a:lnTo>
                    <a:pt x="304" y="5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7" name="Freeform 31"/>
            <p:cNvSpPr>
              <a:spLocks noEditPoints="1"/>
            </p:cNvSpPr>
            <p:nvPr userDrawn="1"/>
          </p:nvSpPr>
          <p:spPr bwMode="auto">
            <a:xfrm>
              <a:off x="551" y="1443"/>
              <a:ext cx="5209" cy="1255"/>
            </a:xfrm>
            <a:custGeom>
              <a:avLst/>
              <a:gdLst>
                <a:gd name="T0" fmla="*/ 0 w 993"/>
                <a:gd name="T1" fmla="*/ 58 h 239"/>
                <a:gd name="T2" fmla="*/ 42 w 993"/>
                <a:gd name="T3" fmla="*/ 85 h 239"/>
                <a:gd name="T4" fmla="*/ 620 w 993"/>
                <a:gd name="T5" fmla="*/ 102 h 239"/>
                <a:gd name="T6" fmla="*/ 620 w 993"/>
                <a:gd name="T7" fmla="*/ 102 h 239"/>
                <a:gd name="T8" fmla="*/ 558 w 993"/>
                <a:gd name="T9" fmla="*/ 58 h 239"/>
                <a:gd name="T10" fmla="*/ 523 w 993"/>
                <a:gd name="T11" fmla="*/ 90 h 239"/>
                <a:gd name="T12" fmla="*/ 552 w 993"/>
                <a:gd name="T13" fmla="*/ 27 h 239"/>
                <a:gd name="T14" fmla="*/ 990 w 993"/>
                <a:gd name="T15" fmla="*/ 11 h 239"/>
                <a:gd name="T16" fmla="*/ 969 w 993"/>
                <a:gd name="T17" fmla="*/ 75 h 239"/>
                <a:gd name="T18" fmla="*/ 952 w 993"/>
                <a:gd name="T19" fmla="*/ 104 h 239"/>
                <a:gd name="T20" fmla="*/ 956 w 993"/>
                <a:gd name="T21" fmla="*/ 17 h 239"/>
                <a:gd name="T22" fmla="*/ 130 w 993"/>
                <a:gd name="T23" fmla="*/ 16 h 239"/>
                <a:gd name="T24" fmla="*/ 131 w 993"/>
                <a:gd name="T25" fmla="*/ 102 h 239"/>
                <a:gd name="T26" fmla="*/ 164 w 993"/>
                <a:gd name="T27" fmla="*/ 102 h 239"/>
                <a:gd name="T28" fmla="*/ 212 w 993"/>
                <a:gd name="T29" fmla="*/ 102 h 239"/>
                <a:gd name="T30" fmla="*/ 212 w 993"/>
                <a:gd name="T31" fmla="*/ 102 h 239"/>
                <a:gd name="T32" fmla="*/ 297 w 993"/>
                <a:gd name="T33" fmla="*/ 82 h 239"/>
                <a:gd name="T34" fmla="*/ 311 w 993"/>
                <a:gd name="T35" fmla="*/ 102 h 239"/>
                <a:gd name="T36" fmla="*/ 655 w 993"/>
                <a:gd name="T37" fmla="*/ 20 h 239"/>
                <a:gd name="T38" fmla="*/ 705 w 993"/>
                <a:gd name="T39" fmla="*/ 20 h 239"/>
                <a:gd name="T40" fmla="*/ 356 w 993"/>
                <a:gd name="T41" fmla="*/ 2 h 239"/>
                <a:gd name="T42" fmla="*/ 380 w 993"/>
                <a:gd name="T43" fmla="*/ 85 h 239"/>
                <a:gd name="T44" fmla="*/ 380 w 993"/>
                <a:gd name="T45" fmla="*/ 43 h 239"/>
                <a:gd name="T46" fmla="*/ 459 w 993"/>
                <a:gd name="T47" fmla="*/ 18 h 239"/>
                <a:gd name="T48" fmla="*/ 459 w 993"/>
                <a:gd name="T49" fmla="*/ 47 h 239"/>
                <a:gd name="T50" fmla="*/ 490 w 993"/>
                <a:gd name="T51" fmla="*/ 59 h 239"/>
                <a:gd name="T52" fmla="*/ 436 w 993"/>
                <a:gd name="T53" fmla="*/ 102 h 239"/>
                <a:gd name="T54" fmla="*/ 907 w 993"/>
                <a:gd name="T55" fmla="*/ 20 h 239"/>
                <a:gd name="T56" fmla="*/ 859 w 993"/>
                <a:gd name="T57" fmla="*/ 20 h 239"/>
                <a:gd name="T58" fmla="*/ 907 w 993"/>
                <a:gd name="T59" fmla="*/ 20 h 239"/>
                <a:gd name="T60" fmla="*/ 792 w 993"/>
                <a:gd name="T61" fmla="*/ 63 h 239"/>
                <a:gd name="T62" fmla="*/ 796 w 993"/>
                <a:gd name="T63" fmla="*/ 2 h 239"/>
                <a:gd name="T64" fmla="*/ 767 w 993"/>
                <a:gd name="T65" fmla="*/ 80 h 239"/>
                <a:gd name="T66" fmla="*/ 754 w 993"/>
                <a:gd name="T67" fmla="*/ 20 h 239"/>
                <a:gd name="T68" fmla="*/ 809 w 993"/>
                <a:gd name="T69" fmla="*/ 20 h 239"/>
                <a:gd name="T70" fmla="*/ 283 w 993"/>
                <a:gd name="T71" fmla="*/ 237 h 239"/>
                <a:gd name="T72" fmla="*/ 249 w 993"/>
                <a:gd name="T73" fmla="*/ 150 h 239"/>
                <a:gd name="T74" fmla="*/ 250 w 993"/>
                <a:gd name="T75" fmla="*/ 237 h 239"/>
                <a:gd name="T76" fmla="*/ 283 w 993"/>
                <a:gd name="T77" fmla="*/ 237 h 239"/>
                <a:gd name="T78" fmla="*/ 639 w 993"/>
                <a:gd name="T79" fmla="*/ 167 h 239"/>
                <a:gd name="T80" fmla="*/ 682 w 993"/>
                <a:gd name="T81" fmla="*/ 153 h 239"/>
                <a:gd name="T82" fmla="*/ 716 w 993"/>
                <a:gd name="T83" fmla="*/ 164 h 239"/>
                <a:gd name="T84" fmla="*/ 607 w 993"/>
                <a:gd name="T85" fmla="*/ 150 h 239"/>
                <a:gd name="T86" fmla="*/ 609 w 993"/>
                <a:gd name="T87" fmla="*/ 237 h 239"/>
                <a:gd name="T88" fmla="*/ 331 w 993"/>
                <a:gd name="T89" fmla="*/ 137 h 239"/>
                <a:gd name="T90" fmla="*/ 24 w 993"/>
                <a:gd name="T91" fmla="*/ 137 h 239"/>
                <a:gd name="T92" fmla="*/ 59 w 993"/>
                <a:gd name="T93" fmla="*/ 137 h 239"/>
                <a:gd name="T94" fmla="*/ 50 w 993"/>
                <a:gd name="T95" fmla="*/ 181 h 239"/>
                <a:gd name="T96" fmla="*/ 101 w 993"/>
                <a:gd name="T97" fmla="*/ 137 h 239"/>
                <a:gd name="T98" fmla="*/ 125 w 993"/>
                <a:gd name="T99" fmla="*/ 217 h 239"/>
                <a:gd name="T100" fmla="*/ 177 w 993"/>
                <a:gd name="T101" fmla="*/ 137 h 239"/>
                <a:gd name="T102" fmla="*/ 404 w 993"/>
                <a:gd name="T103" fmla="*/ 137 h 239"/>
                <a:gd name="T104" fmla="*/ 439 w 993"/>
                <a:gd name="T105" fmla="*/ 137 h 239"/>
                <a:gd name="T106" fmla="*/ 430 w 993"/>
                <a:gd name="T107" fmla="*/ 181 h 239"/>
                <a:gd name="T108" fmla="*/ 519 w 993"/>
                <a:gd name="T109" fmla="*/ 220 h 239"/>
                <a:gd name="T110" fmla="*/ 477 w 993"/>
                <a:gd name="T111" fmla="*/ 193 h 239"/>
                <a:gd name="T112" fmla="*/ 538 w 993"/>
                <a:gd name="T113" fmla="*/ 1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3" h="239">
                  <a:moveTo>
                    <a:pt x="85" y="2"/>
                  </a:moveTo>
                  <a:cubicBezTo>
                    <a:pt x="85" y="58"/>
                    <a:pt x="85" y="58"/>
                    <a:pt x="85" y="58"/>
                  </a:cubicBezTo>
                  <a:cubicBezTo>
                    <a:pt x="85" y="85"/>
                    <a:pt x="72" y="104"/>
                    <a:pt x="42" y="104"/>
                  </a:cubicBezTo>
                  <a:cubicBezTo>
                    <a:pt x="11" y="104"/>
                    <a:pt x="0" y="85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76"/>
                    <a:pt x="27" y="85"/>
                    <a:pt x="42" y="85"/>
                  </a:cubicBezTo>
                  <a:cubicBezTo>
                    <a:pt x="57" y="85"/>
                    <a:pt x="61" y="76"/>
                    <a:pt x="61" y="57"/>
                  </a:cubicBezTo>
                  <a:cubicBezTo>
                    <a:pt x="61" y="2"/>
                    <a:pt x="61" y="2"/>
                    <a:pt x="61" y="2"/>
                  </a:cubicBezTo>
                  <a:lnTo>
                    <a:pt x="85" y="2"/>
                  </a:lnTo>
                  <a:close/>
                  <a:moveTo>
                    <a:pt x="620" y="102"/>
                  </a:moveTo>
                  <a:cubicBezTo>
                    <a:pt x="643" y="102"/>
                    <a:pt x="643" y="102"/>
                    <a:pt x="643" y="102"/>
                  </a:cubicBezTo>
                  <a:cubicBezTo>
                    <a:pt x="643" y="2"/>
                    <a:pt x="643" y="2"/>
                    <a:pt x="643" y="2"/>
                  </a:cubicBezTo>
                  <a:cubicBezTo>
                    <a:pt x="620" y="2"/>
                    <a:pt x="620" y="2"/>
                    <a:pt x="620" y="2"/>
                  </a:cubicBezTo>
                  <a:lnTo>
                    <a:pt x="620" y="102"/>
                  </a:lnTo>
                  <a:close/>
                  <a:moveTo>
                    <a:pt x="601" y="11"/>
                  </a:moveTo>
                  <a:cubicBezTo>
                    <a:pt x="592" y="4"/>
                    <a:pt x="580" y="0"/>
                    <a:pt x="566" y="0"/>
                  </a:cubicBezTo>
                  <a:cubicBezTo>
                    <a:pt x="543" y="0"/>
                    <a:pt x="528" y="12"/>
                    <a:pt x="528" y="28"/>
                  </a:cubicBezTo>
                  <a:cubicBezTo>
                    <a:pt x="528" y="43"/>
                    <a:pt x="537" y="53"/>
                    <a:pt x="558" y="58"/>
                  </a:cubicBezTo>
                  <a:cubicBezTo>
                    <a:pt x="576" y="63"/>
                    <a:pt x="580" y="66"/>
                    <a:pt x="580" y="75"/>
                  </a:cubicBezTo>
                  <a:cubicBezTo>
                    <a:pt x="580" y="82"/>
                    <a:pt x="573" y="86"/>
                    <a:pt x="562" y="86"/>
                  </a:cubicBezTo>
                  <a:cubicBezTo>
                    <a:pt x="552" y="86"/>
                    <a:pt x="543" y="82"/>
                    <a:pt x="536" y="76"/>
                  </a:cubicBezTo>
                  <a:cubicBezTo>
                    <a:pt x="523" y="90"/>
                    <a:pt x="523" y="90"/>
                    <a:pt x="523" y="90"/>
                  </a:cubicBezTo>
                  <a:cubicBezTo>
                    <a:pt x="533" y="98"/>
                    <a:pt x="546" y="104"/>
                    <a:pt x="563" y="104"/>
                  </a:cubicBezTo>
                  <a:cubicBezTo>
                    <a:pt x="586" y="104"/>
                    <a:pt x="605" y="93"/>
                    <a:pt x="605" y="73"/>
                  </a:cubicBezTo>
                  <a:cubicBezTo>
                    <a:pt x="605" y="55"/>
                    <a:pt x="593" y="47"/>
                    <a:pt x="573" y="41"/>
                  </a:cubicBezTo>
                  <a:cubicBezTo>
                    <a:pt x="556" y="37"/>
                    <a:pt x="552" y="34"/>
                    <a:pt x="552" y="27"/>
                  </a:cubicBezTo>
                  <a:cubicBezTo>
                    <a:pt x="552" y="21"/>
                    <a:pt x="558" y="17"/>
                    <a:pt x="568" y="17"/>
                  </a:cubicBezTo>
                  <a:cubicBezTo>
                    <a:pt x="576" y="17"/>
                    <a:pt x="584" y="20"/>
                    <a:pt x="592" y="26"/>
                  </a:cubicBezTo>
                  <a:cubicBezTo>
                    <a:pt x="601" y="11"/>
                    <a:pt x="601" y="11"/>
                    <a:pt x="601" y="11"/>
                  </a:cubicBezTo>
                  <a:moveTo>
                    <a:pt x="990" y="11"/>
                  </a:moveTo>
                  <a:cubicBezTo>
                    <a:pt x="981" y="4"/>
                    <a:pt x="969" y="0"/>
                    <a:pt x="955" y="0"/>
                  </a:cubicBezTo>
                  <a:cubicBezTo>
                    <a:pt x="932" y="0"/>
                    <a:pt x="917" y="12"/>
                    <a:pt x="917" y="28"/>
                  </a:cubicBezTo>
                  <a:cubicBezTo>
                    <a:pt x="917" y="43"/>
                    <a:pt x="926" y="53"/>
                    <a:pt x="946" y="58"/>
                  </a:cubicBezTo>
                  <a:cubicBezTo>
                    <a:pt x="965" y="63"/>
                    <a:pt x="969" y="66"/>
                    <a:pt x="969" y="75"/>
                  </a:cubicBezTo>
                  <a:cubicBezTo>
                    <a:pt x="969" y="82"/>
                    <a:pt x="962" y="86"/>
                    <a:pt x="951" y="86"/>
                  </a:cubicBezTo>
                  <a:cubicBezTo>
                    <a:pt x="941" y="86"/>
                    <a:pt x="932" y="82"/>
                    <a:pt x="924" y="76"/>
                  </a:cubicBezTo>
                  <a:cubicBezTo>
                    <a:pt x="912" y="90"/>
                    <a:pt x="912" y="90"/>
                    <a:pt x="912" y="90"/>
                  </a:cubicBezTo>
                  <a:cubicBezTo>
                    <a:pt x="921" y="98"/>
                    <a:pt x="935" y="104"/>
                    <a:pt x="952" y="104"/>
                  </a:cubicBezTo>
                  <a:cubicBezTo>
                    <a:pt x="974" y="104"/>
                    <a:pt x="993" y="93"/>
                    <a:pt x="993" y="73"/>
                  </a:cubicBezTo>
                  <a:cubicBezTo>
                    <a:pt x="993" y="55"/>
                    <a:pt x="982" y="47"/>
                    <a:pt x="962" y="41"/>
                  </a:cubicBezTo>
                  <a:cubicBezTo>
                    <a:pt x="945" y="37"/>
                    <a:pt x="941" y="34"/>
                    <a:pt x="941" y="27"/>
                  </a:cubicBezTo>
                  <a:cubicBezTo>
                    <a:pt x="941" y="21"/>
                    <a:pt x="946" y="17"/>
                    <a:pt x="956" y="17"/>
                  </a:cubicBezTo>
                  <a:cubicBezTo>
                    <a:pt x="965" y="17"/>
                    <a:pt x="973" y="20"/>
                    <a:pt x="981" y="26"/>
                  </a:cubicBezTo>
                  <a:cubicBezTo>
                    <a:pt x="990" y="11"/>
                    <a:pt x="990" y="11"/>
                    <a:pt x="990" y="11"/>
                  </a:cubicBezTo>
                  <a:moveTo>
                    <a:pt x="160" y="0"/>
                  </a:moveTo>
                  <a:cubicBezTo>
                    <a:pt x="148" y="0"/>
                    <a:pt x="138" y="6"/>
                    <a:pt x="130" y="16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7" y="23"/>
                    <a:pt x="144" y="18"/>
                    <a:pt x="152" y="18"/>
                  </a:cubicBezTo>
                  <a:cubicBezTo>
                    <a:pt x="160" y="18"/>
                    <a:pt x="164" y="21"/>
                    <a:pt x="164" y="34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88" y="102"/>
                    <a:pt x="188" y="102"/>
                    <a:pt x="188" y="102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11"/>
                    <a:pt x="178" y="0"/>
                    <a:pt x="160" y="0"/>
                  </a:cubicBezTo>
                  <a:moveTo>
                    <a:pt x="212" y="102"/>
                  </a:moveTo>
                  <a:cubicBezTo>
                    <a:pt x="236" y="102"/>
                    <a:pt x="236" y="102"/>
                    <a:pt x="236" y="102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12" y="2"/>
                    <a:pt x="212" y="2"/>
                    <a:pt x="212" y="2"/>
                  </a:cubicBezTo>
                  <a:lnTo>
                    <a:pt x="212" y="102"/>
                  </a:lnTo>
                  <a:close/>
                  <a:moveTo>
                    <a:pt x="311" y="102"/>
                  </a:moveTo>
                  <a:cubicBezTo>
                    <a:pt x="343" y="2"/>
                    <a:pt x="343" y="2"/>
                    <a:pt x="343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82" y="102"/>
                    <a:pt x="282" y="102"/>
                    <a:pt x="282" y="102"/>
                  </a:cubicBezTo>
                  <a:lnTo>
                    <a:pt x="311" y="102"/>
                  </a:lnTo>
                  <a:close/>
                  <a:moveTo>
                    <a:pt x="730" y="20"/>
                  </a:moveTo>
                  <a:cubicBezTo>
                    <a:pt x="732" y="2"/>
                    <a:pt x="732" y="2"/>
                    <a:pt x="732" y="2"/>
                  </a:cubicBezTo>
                  <a:cubicBezTo>
                    <a:pt x="655" y="2"/>
                    <a:pt x="655" y="2"/>
                    <a:pt x="655" y="2"/>
                  </a:cubicBezTo>
                  <a:cubicBezTo>
                    <a:pt x="655" y="20"/>
                    <a:pt x="655" y="20"/>
                    <a:pt x="655" y="20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81" y="102"/>
                    <a:pt x="681" y="102"/>
                    <a:pt x="681" y="102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5" y="20"/>
                    <a:pt x="705" y="20"/>
                    <a:pt x="705" y="20"/>
                  </a:cubicBezTo>
                  <a:lnTo>
                    <a:pt x="730" y="20"/>
                  </a:lnTo>
                  <a:close/>
                  <a:moveTo>
                    <a:pt x="415" y="19"/>
                  </a:moveTo>
                  <a:cubicBezTo>
                    <a:pt x="417" y="2"/>
                    <a:pt x="417" y="2"/>
                    <a:pt x="417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0" y="59"/>
                    <a:pt x="380" y="59"/>
                    <a:pt x="380" y="59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380" y="43"/>
                    <a:pt x="380" y="43"/>
                    <a:pt x="380" y="43"/>
                  </a:cubicBezTo>
                  <a:cubicBezTo>
                    <a:pt x="380" y="19"/>
                    <a:pt x="380" y="19"/>
                    <a:pt x="380" y="19"/>
                  </a:cubicBezTo>
                  <a:lnTo>
                    <a:pt x="415" y="19"/>
                  </a:lnTo>
                  <a:close/>
                  <a:moveTo>
                    <a:pt x="459" y="47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68" y="18"/>
                    <a:pt x="468" y="18"/>
                    <a:pt x="468" y="18"/>
                  </a:cubicBezTo>
                  <a:cubicBezTo>
                    <a:pt x="480" y="18"/>
                    <a:pt x="485" y="23"/>
                    <a:pt x="485" y="32"/>
                  </a:cubicBezTo>
                  <a:cubicBezTo>
                    <a:pt x="485" y="43"/>
                    <a:pt x="480" y="47"/>
                    <a:pt x="469" y="47"/>
                  </a:cubicBezTo>
                  <a:lnTo>
                    <a:pt x="459" y="47"/>
                  </a:lnTo>
                  <a:close/>
                  <a:moveTo>
                    <a:pt x="469" y="64"/>
                  </a:moveTo>
                  <a:cubicBezTo>
                    <a:pt x="489" y="102"/>
                    <a:pt x="489" y="102"/>
                    <a:pt x="489" y="102"/>
                  </a:cubicBezTo>
                  <a:cubicBezTo>
                    <a:pt x="516" y="102"/>
                    <a:pt x="516" y="102"/>
                    <a:pt x="516" y="102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503" y="53"/>
                    <a:pt x="510" y="45"/>
                    <a:pt x="510" y="32"/>
                  </a:cubicBezTo>
                  <a:cubicBezTo>
                    <a:pt x="510" y="11"/>
                    <a:pt x="496" y="2"/>
                    <a:pt x="468" y="2"/>
                  </a:cubicBezTo>
                  <a:cubicBezTo>
                    <a:pt x="436" y="2"/>
                    <a:pt x="436" y="2"/>
                    <a:pt x="436" y="2"/>
                  </a:cubicBezTo>
                  <a:cubicBezTo>
                    <a:pt x="436" y="102"/>
                    <a:pt x="436" y="102"/>
                    <a:pt x="436" y="102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69" y="64"/>
                  </a:lnTo>
                  <a:close/>
                  <a:moveTo>
                    <a:pt x="907" y="20"/>
                  </a:moveTo>
                  <a:cubicBezTo>
                    <a:pt x="910" y="2"/>
                    <a:pt x="910" y="2"/>
                    <a:pt x="910" y="2"/>
                  </a:cubicBezTo>
                  <a:cubicBezTo>
                    <a:pt x="833" y="2"/>
                    <a:pt x="833" y="2"/>
                    <a:pt x="833" y="2"/>
                  </a:cubicBezTo>
                  <a:cubicBezTo>
                    <a:pt x="833" y="20"/>
                    <a:pt x="833" y="20"/>
                    <a:pt x="833" y="20"/>
                  </a:cubicBezTo>
                  <a:cubicBezTo>
                    <a:pt x="859" y="20"/>
                    <a:pt x="859" y="20"/>
                    <a:pt x="859" y="20"/>
                  </a:cubicBezTo>
                  <a:cubicBezTo>
                    <a:pt x="859" y="102"/>
                    <a:pt x="859" y="102"/>
                    <a:pt x="859" y="102"/>
                  </a:cubicBezTo>
                  <a:cubicBezTo>
                    <a:pt x="883" y="102"/>
                    <a:pt x="883" y="102"/>
                    <a:pt x="883" y="102"/>
                  </a:cubicBezTo>
                  <a:cubicBezTo>
                    <a:pt x="883" y="20"/>
                    <a:pt x="883" y="20"/>
                    <a:pt x="883" y="20"/>
                  </a:cubicBezTo>
                  <a:lnTo>
                    <a:pt x="907" y="20"/>
                  </a:lnTo>
                  <a:close/>
                  <a:moveTo>
                    <a:pt x="792" y="63"/>
                  </a:moveTo>
                  <a:cubicBezTo>
                    <a:pt x="771" y="63"/>
                    <a:pt x="771" y="63"/>
                    <a:pt x="771" y="63"/>
                  </a:cubicBezTo>
                  <a:cubicBezTo>
                    <a:pt x="781" y="19"/>
                    <a:pt x="781" y="19"/>
                    <a:pt x="781" y="19"/>
                  </a:cubicBezTo>
                  <a:lnTo>
                    <a:pt x="792" y="63"/>
                  </a:lnTo>
                  <a:close/>
                  <a:moveTo>
                    <a:pt x="796" y="80"/>
                  </a:moveTo>
                  <a:cubicBezTo>
                    <a:pt x="801" y="102"/>
                    <a:pt x="801" y="102"/>
                    <a:pt x="801" y="102"/>
                  </a:cubicBezTo>
                  <a:cubicBezTo>
                    <a:pt x="826" y="102"/>
                    <a:pt x="826" y="102"/>
                    <a:pt x="826" y="102"/>
                  </a:cubicBezTo>
                  <a:cubicBezTo>
                    <a:pt x="796" y="2"/>
                    <a:pt x="796" y="2"/>
                    <a:pt x="796" y="2"/>
                  </a:cubicBezTo>
                  <a:cubicBezTo>
                    <a:pt x="767" y="2"/>
                    <a:pt x="767" y="2"/>
                    <a:pt x="767" y="2"/>
                  </a:cubicBezTo>
                  <a:cubicBezTo>
                    <a:pt x="737" y="102"/>
                    <a:pt x="737" y="102"/>
                    <a:pt x="737" y="102"/>
                  </a:cubicBezTo>
                  <a:cubicBezTo>
                    <a:pt x="762" y="102"/>
                    <a:pt x="762" y="102"/>
                    <a:pt x="762" y="102"/>
                  </a:cubicBezTo>
                  <a:cubicBezTo>
                    <a:pt x="767" y="80"/>
                    <a:pt x="767" y="80"/>
                    <a:pt x="767" y="80"/>
                  </a:cubicBezTo>
                  <a:lnTo>
                    <a:pt x="796" y="80"/>
                  </a:lnTo>
                  <a:close/>
                  <a:moveTo>
                    <a:pt x="740" y="2"/>
                  </a:moveTo>
                  <a:cubicBezTo>
                    <a:pt x="740" y="20"/>
                    <a:pt x="740" y="20"/>
                    <a:pt x="740" y="20"/>
                  </a:cubicBezTo>
                  <a:cubicBezTo>
                    <a:pt x="754" y="20"/>
                    <a:pt x="754" y="20"/>
                    <a:pt x="754" y="20"/>
                  </a:cubicBezTo>
                  <a:cubicBezTo>
                    <a:pt x="757" y="2"/>
                    <a:pt x="757" y="2"/>
                    <a:pt x="757" y="2"/>
                  </a:cubicBezTo>
                  <a:lnTo>
                    <a:pt x="740" y="2"/>
                  </a:lnTo>
                  <a:close/>
                  <a:moveTo>
                    <a:pt x="809" y="2"/>
                  </a:moveTo>
                  <a:cubicBezTo>
                    <a:pt x="809" y="20"/>
                    <a:pt x="809" y="20"/>
                    <a:pt x="809" y="20"/>
                  </a:cubicBezTo>
                  <a:cubicBezTo>
                    <a:pt x="824" y="20"/>
                    <a:pt x="824" y="20"/>
                    <a:pt x="824" y="20"/>
                  </a:cubicBezTo>
                  <a:cubicBezTo>
                    <a:pt x="826" y="2"/>
                    <a:pt x="826" y="2"/>
                    <a:pt x="826" y="2"/>
                  </a:cubicBezTo>
                  <a:lnTo>
                    <a:pt x="809" y="2"/>
                  </a:lnTo>
                  <a:close/>
                  <a:moveTo>
                    <a:pt x="283" y="237"/>
                  </a:moveTo>
                  <a:cubicBezTo>
                    <a:pt x="307" y="237"/>
                    <a:pt x="307" y="237"/>
                    <a:pt x="307" y="237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46"/>
                    <a:pt x="298" y="135"/>
                    <a:pt x="280" y="135"/>
                  </a:cubicBezTo>
                  <a:cubicBezTo>
                    <a:pt x="268" y="135"/>
                    <a:pt x="257" y="140"/>
                    <a:pt x="249" y="150"/>
                  </a:cubicBezTo>
                  <a:cubicBezTo>
                    <a:pt x="247" y="137"/>
                    <a:pt x="247" y="137"/>
                    <a:pt x="247" y="13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237"/>
                    <a:pt x="226" y="237"/>
                    <a:pt x="226" y="237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6" y="159"/>
                    <a:pt x="262" y="153"/>
                    <a:pt x="271" y="153"/>
                  </a:cubicBezTo>
                  <a:cubicBezTo>
                    <a:pt x="279" y="153"/>
                    <a:pt x="283" y="157"/>
                    <a:pt x="283" y="167"/>
                  </a:cubicBezTo>
                  <a:lnTo>
                    <a:pt x="283" y="237"/>
                  </a:lnTo>
                  <a:close/>
                  <a:moveTo>
                    <a:pt x="609" y="237"/>
                  </a:moveTo>
                  <a:cubicBezTo>
                    <a:pt x="609" y="166"/>
                    <a:pt x="609" y="166"/>
                    <a:pt x="609" y="166"/>
                  </a:cubicBezTo>
                  <a:cubicBezTo>
                    <a:pt x="614" y="159"/>
                    <a:pt x="621" y="153"/>
                    <a:pt x="628" y="153"/>
                  </a:cubicBezTo>
                  <a:cubicBezTo>
                    <a:pt x="635" y="153"/>
                    <a:pt x="639" y="157"/>
                    <a:pt x="639" y="167"/>
                  </a:cubicBezTo>
                  <a:cubicBezTo>
                    <a:pt x="639" y="237"/>
                    <a:pt x="639" y="237"/>
                    <a:pt x="639" y="237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68" y="159"/>
                    <a:pt x="674" y="153"/>
                    <a:pt x="682" y="153"/>
                  </a:cubicBezTo>
                  <a:cubicBezTo>
                    <a:pt x="689" y="153"/>
                    <a:pt x="692" y="157"/>
                    <a:pt x="692" y="167"/>
                  </a:cubicBezTo>
                  <a:cubicBezTo>
                    <a:pt x="692" y="237"/>
                    <a:pt x="692" y="237"/>
                    <a:pt x="692" y="237"/>
                  </a:cubicBezTo>
                  <a:cubicBezTo>
                    <a:pt x="716" y="237"/>
                    <a:pt x="716" y="237"/>
                    <a:pt x="716" y="237"/>
                  </a:cubicBezTo>
                  <a:cubicBezTo>
                    <a:pt x="716" y="164"/>
                    <a:pt x="716" y="164"/>
                    <a:pt x="716" y="164"/>
                  </a:cubicBezTo>
                  <a:cubicBezTo>
                    <a:pt x="716" y="146"/>
                    <a:pt x="708" y="135"/>
                    <a:pt x="690" y="135"/>
                  </a:cubicBezTo>
                  <a:cubicBezTo>
                    <a:pt x="680" y="135"/>
                    <a:pt x="669" y="140"/>
                    <a:pt x="660" y="150"/>
                  </a:cubicBezTo>
                  <a:cubicBezTo>
                    <a:pt x="657" y="140"/>
                    <a:pt x="649" y="135"/>
                    <a:pt x="636" y="135"/>
                  </a:cubicBezTo>
                  <a:cubicBezTo>
                    <a:pt x="626" y="135"/>
                    <a:pt x="616" y="140"/>
                    <a:pt x="607" y="150"/>
                  </a:cubicBezTo>
                  <a:cubicBezTo>
                    <a:pt x="606" y="137"/>
                    <a:pt x="606" y="137"/>
                    <a:pt x="606" y="137"/>
                  </a:cubicBezTo>
                  <a:cubicBezTo>
                    <a:pt x="585" y="137"/>
                    <a:pt x="585" y="137"/>
                    <a:pt x="585" y="137"/>
                  </a:cubicBezTo>
                  <a:cubicBezTo>
                    <a:pt x="585" y="237"/>
                    <a:pt x="585" y="237"/>
                    <a:pt x="585" y="237"/>
                  </a:cubicBezTo>
                  <a:lnTo>
                    <a:pt x="609" y="237"/>
                  </a:lnTo>
                  <a:close/>
                  <a:moveTo>
                    <a:pt x="331" y="237"/>
                  </a:moveTo>
                  <a:cubicBezTo>
                    <a:pt x="355" y="237"/>
                    <a:pt x="355" y="237"/>
                    <a:pt x="355" y="237"/>
                  </a:cubicBezTo>
                  <a:cubicBezTo>
                    <a:pt x="355" y="137"/>
                    <a:pt x="355" y="137"/>
                    <a:pt x="355" y="137"/>
                  </a:cubicBezTo>
                  <a:cubicBezTo>
                    <a:pt x="331" y="137"/>
                    <a:pt x="331" y="137"/>
                    <a:pt x="331" y="137"/>
                  </a:cubicBezTo>
                  <a:lnTo>
                    <a:pt x="331" y="237"/>
                  </a:lnTo>
                  <a:close/>
                  <a:moveTo>
                    <a:pt x="0" y="237"/>
                  </a:moveTo>
                  <a:cubicBezTo>
                    <a:pt x="24" y="237"/>
                    <a:pt x="24" y="237"/>
                    <a:pt x="24" y="2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0" y="237"/>
                  </a:lnTo>
                  <a:close/>
                  <a:moveTo>
                    <a:pt x="84" y="137"/>
                  </a:moveTo>
                  <a:cubicBezTo>
                    <a:pt x="59" y="137"/>
                    <a:pt x="59" y="137"/>
                    <a:pt x="59" y="137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84" y="137"/>
                  </a:lnTo>
                  <a:close/>
                  <a:moveTo>
                    <a:pt x="125" y="217"/>
                  </a:moveTo>
                  <a:cubicBezTo>
                    <a:pt x="125" y="137"/>
                    <a:pt x="125" y="137"/>
                    <a:pt x="125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9" y="217"/>
                    <a:pt x="159" y="217"/>
                    <a:pt x="159" y="217"/>
                  </a:cubicBezTo>
                  <a:lnTo>
                    <a:pt x="125" y="217"/>
                  </a:lnTo>
                  <a:close/>
                  <a:moveTo>
                    <a:pt x="177" y="237"/>
                  </a:moveTo>
                  <a:cubicBezTo>
                    <a:pt x="201" y="237"/>
                    <a:pt x="201" y="237"/>
                    <a:pt x="201" y="237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177" y="137"/>
                    <a:pt x="177" y="137"/>
                    <a:pt x="177" y="137"/>
                  </a:cubicBezTo>
                  <a:lnTo>
                    <a:pt x="177" y="237"/>
                  </a:lnTo>
                  <a:close/>
                  <a:moveTo>
                    <a:pt x="380" y="237"/>
                  </a:moveTo>
                  <a:cubicBezTo>
                    <a:pt x="404" y="237"/>
                    <a:pt x="404" y="237"/>
                    <a:pt x="404" y="237"/>
                  </a:cubicBezTo>
                  <a:cubicBezTo>
                    <a:pt x="404" y="137"/>
                    <a:pt x="404" y="137"/>
                    <a:pt x="404" y="137"/>
                  </a:cubicBezTo>
                  <a:cubicBezTo>
                    <a:pt x="380" y="137"/>
                    <a:pt x="380" y="137"/>
                    <a:pt x="380" y="137"/>
                  </a:cubicBezTo>
                  <a:lnTo>
                    <a:pt x="380" y="237"/>
                  </a:lnTo>
                  <a:close/>
                  <a:moveTo>
                    <a:pt x="464" y="137"/>
                  </a:moveTo>
                  <a:cubicBezTo>
                    <a:pt x="439" y="137"/>
                    <a:pt x="439" y="137"/>
                    <a:pt x="439" y="137"/>
                  </a:cubicBezTo>
                  <a:cubicBezTo>
                    <a:pt x="405" y="182"/>
                    <a:pt x="405" y="182"/>
                    <a:pt x="405" y="182"/>
                  </a:cubicBezTo>
                  <a:cubicBezTo>
                    <a:pt x="439" y="237"/>
                    <a:pt x="439" y="237"/>
                    <a:pt x="439" y="237"/>
                  </a:cubicBezTo>
                  <a:cubicBezTo>
                    <a:pt x="467" y="237"/>
                    <a:pt x="467" y="237"/>
                    <a:pt x="467" y="237"/>
                  </a:cubicBezTo>
                  <a:cubicBezTo>
                    <a:pt x="430" y="181"/>
                    <a:pt x="430" y="181"/>
                    <a:pt x="430" y="181"/>
                  </a:cubicBezTo>
                  <a:lnTo>
                    <a:pt x="464" y="137"/>
                  </a:lnTo>
                  <a:close/>
                  <a:moveTo>
                    <a:pt x="538" y="137"/>
                  </a:moveTo>
                  <a:cubicBezTo>
                    <a:pt x="538" y="192"/>
                    <a:pt x="538" y="192"/>
                    <a:pt x="538" y="192"/>
                  </a:cubicBezTo>
                  <a:cubicBezTo>
                    <a:pt x="538" y="211"/>
                    <a:pt x="535" y="220"/>
                    <a:pt x="519" y="220"/>
                  </a:cubicBezTo>
                  <a:cubicBezTo>
                    <a:pt x="504" y="220"/>
                    <a:pt x="501" y="211"/>
                    <a:pt x="501" y="192"/>
                  </a:cubicBezTo>
                  <a:cubicBezTo>
                    <a:pt x="501" y="137"/>
                    <a:pt x="501" y="137"/>
                    <a:pt x="501" y="137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93"/>
                    <a:pt x="477" y="193"/>
                    <a:pt x="477" y="193"/>
                  </a:cubicBezTo>
                  <a:cubicBezTo>
                    <a:pt x="477" y="220"/>
                    <a:pt x="489" y="239"/>
                    <a:pt x="519" y="239"/>
                  </a:cubicBezTo>
                  <a:cubicBezTo>
                    <a:pt x="550" y="239"/>
                    <a:pt x="562" y="220"/>
                    <a:pt x="562" y="193"/>
                  </a:cubicBezTo>
                  <a:cubicBezTo>
                    <a:pt x="562" y="137"/>
                    <a:pt x="562" y="137"/>
                    <a:pt x="562" y="137"/>
                  </a:cubicBezTo>
                  <a:lnTo>
                    <a:pt x="538" y="137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8" name="Freeform 32"/>
            <p:cNvSpPr>
              <a:spLocks/>
            </p:cNvSpPr>
            <p:nvPr userDrawn="1"/>
          </p:nvSpPr>
          <p:spPr bwMode="auto">
            <a:xfrm>
              <a:off x="425" y="740"/>
              <a:ext cx="425" cy="567"/>
            </a:xfrm>
            <a:custGeom>
              <a:avLst/>
              <a:gdLst>
                <a:gd name="T0" fmla="*/ 0 w 425"/>
                <a:gd name="T1" fmla="*/ 567 h 567"/>
                <a:gd name="T2" fmla="*/ 0 w 425"/>
                <a:gd name="T3" fmla="*/ 247 h 567"/>
                <a:gd name="T4" fmla="*/ 425 w 425"/>
                <a:gd name="T5" fmla="*/ 0 h 567"/>
                <a:gd name="T6" fmla="*/ 425 w 425"/>
                <a:gd name="T7" fmla="*/ 320 h 567"/>
                <a:gd name="T8" fmla="*/ 0 w 425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567"/>
                  </a:moveTo>
                  <a:lnTo>
                    <a:pt x="0" y="247"/>
                  </a:lnTo>
                  <a:lnTo>
                    <a:pt x="425" y="0"/>
                  </a:lnTo>
                  <a:lnTo>
                    <a:pt x="425" y="32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09" name="Freeform 33"/>
            <p:cNvSpPr>
              <a:spLocks/>
            </p:cNvSpPr>
            <p:nvPr userDrawn="1"/>
          </p:nvSpPr>
          <p:spPr bwMode="auto">
            <a:xfrm>
              <a:off x="0" y="740"/>
              <a:ext cx="425" cy="567"/>
            </a:xfrm>
            <a:custGeom>
              <a:avLst/>
              <a:gdLst>
                <a:gd name="T0" fmla="*/ 0 w 425"/>
                <a:gd name="T1" fmla="*/ 0 h 567"/>
                <a:gd name="T2" fmla="*/ 0 w 425"/>
                <a:gd name="T3" fmla="*/ 320 h 567"/>
                <a:gd name="T4" fmla="*/ 425 w 425"/>
                <a:gd name="T5" fmla="*/ 567 h 567"/>
                <a:gd name="T6" fmla="*/ 425 w 425"/>
                <a:gd name="T7" fmla="*/ 247 h 567"/>
                <a:gd name="T8" fmla="*/ 0 w 425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0"/>
                  </a:moveTo>
                  <a:lnTo>
                    <a:pt x="0" y="320"/>
                  </a:lnTo>
                  <a:lnTo>
                    <a:pt x="425" y="567"/>
                  </a:lnTo>
                  <a:lnTo>
                    <a:pt x="425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10" name="Freeform 34"/>
            <p:cNvSpPr>
              <a:spLocks/>
            </p:cNvSpPr>
            <p:nvPr userDrawn="1"/>
          </p:nvSpPr>
          <p:spPr bwMode="auto">
            <a:xfrm>
              <a:off x="0" y="1144"/>
              <a:ext cx="425" cy="404"/>
            </a:xfrm>
            <a:custGeom>
              <a:avLst/>
              <a:gdLst>
                <a:gd name="T0" fmla="*/ 0 w 425"/>
                <a:gd name="T1" fmla="*/ 404 h 404"/>
                <a:gd name="T2" fmla="*/ 0 w 425"/>
                <a:gd name="T3" fmla="*/ 84 h 404"/>
                <a:gd name="T4" fmla="*/ 147 w 425"/>
                <a:gd name="T5" fmla="*/ 0 h 404"/>
                <a:gd name="T6" fmla="*/ 425 w 425"/>
                <a:gd name="T7" fmla="*/ 163 h 404"/>
                <a:gd name="T8" fmla="*/ 0 w 425"/>
                <a:gd name="T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04">
                  <a:moveTo>
                    <a:pt x="0" y="404"/>
                  </a:moveTo>
                  <a:lnTo>
                    <a:pt x="0" y="84"/>
                  </a:lnTo>
                  <a:lnTo>
                    <a:pt x="147" y="0"/>
                  </a:lnTo>
                  <a:lnTo>
                    <a:pt x="425" y="16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13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3131840" y="492106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Klinikname</a:t>
            </a:r>
          </a:p>
        </p:txBody>
      </p:sp>
      <p:sp>
        <p:nvSpPr>
          <p:cNvPr id="114" name="Textplatzhalter 47"/>
          <p:cNvSpPr>
            <a:spLocks noGrp="1"/>
          </p:cNvSpPr>
          <p:nvPr>
            <p:ph type="body" sz="quarter" idx="15" hasCustomPrompt="1"/>
          </p:nvPr>
        </p:nvSpPr>
        <p:spPr>
          <a:xfrm>
            <a:off x="3131840" y="780138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840" y="1590521"/>
            <a:ext cx="5760640" cy="4718799"/>
          </a:xfrm>
        </p:spPr>
        <p:txBody>
          <a:bodyPr/>
          <a:lstStyle>
            <a:lvl1pPr>
              <a:defRPr sz="3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2800">
                <a:solidFill>
                  <a:schemeClr val="accent1"/>
                </a:solidFill>
              </a:defRPr>
            </a:lvl2pPr>
            <a:lvl3pPr>
              <a:buClr>
                <a:schemeClr val="accent1"/>
              </a:buClr>
              <a:defRPr sz="24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2000">
                <a:solidFill>
                  <a:schemeClr val="accent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1C776-EFD8-4A78-A5CB-351836A73578}" type="datetimeFigureOut">
              <a:rPr lang="de-DE" smtClean="0"/>
              <a:t>22.06.2016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0B1B3AD-80CD-4C4C-B9E6-D3174EA9BC3B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8"/>
          <p:cNvSpPr>
            <a:spLocks noGrp="1"/>
          </p:cNvSpPr>
          <p:nvPr>
            <p:ph type="pic" sz="quarter" idx="15"/>
          </p:nvPr>
        </p:nvSpPr>
        <p:spPr>
          <a:xfrm>
            <a:off x="0" y="-57367"/>
            <a:ext cx="9144000" cy="6915368"/>
          </a:xfrm>
        </p:spPr>
        <p:txBody>
          <a:bodyPr/>
          <a:lstStyle/>
          <a:p>
            <a:endParaRPr lang="de-DE"/>
          </a:p>
        </p:txBody>
      </p:sp>
      <p:grpSp>
        <p:nvGrpSpPr>
          <p:cNvPr id="34" name="Group 4"/>
          <p:cNvGrpSpPr>
            <a:grpSpLocks noChangeAspect="1"/>
          </p:cNvGrpSpPr>
          <p:nvPr userDrawn="1"/>
        </p:nvGrpSpPr>
        <p:grpSpPr bwMode="auto">
          <a:xfrm>
            <a:off x="-1645" y="-57368"/>
            <a:ext cx="9156701" cy="3392488"/>
            <a:chOff x="-8" y="921"/>
            <a:chExt cx="5768" cy="2137"/>
          </a:xfrm>
        </p:grpSpPr>
        <p:sp>
          <p:nvSpPr>
            <p:cNvPr id="35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262"/>
              <a:ext cx="5760" cy="17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6" name="Freeform 5"/>
            <p:cNvSpPr>
              <a:spLocks/>
            </p:cNvSpPr>
            <p:nvPr userDrawn="1"/>
          </p:nvSpPr>
          <p:spPr bwMode="auto">
            <a:xfrm>
              <a:off x="-8" y="921"/>
              <a:ext cx="5768" cy="2137"/>
            </a:xfrm>
            <a:custGeom>
              <a:avLst/>
              <a:gdLst>
                <a:gd name="T0" fmla="*/ 0 w 5760"/>
                <a:gd name="T1" fmla="*/ 0 h 1796"/>
                <a:gd name="T2" fmla="*/ 0 w 5760"/>
                <a:gd name="T3" fmla="*/ 1796 h 1796"/>
                <a:gd name="T4" fmla="*/ 2003 w 5760"/>
                <a:gd name="T5" fmla="*/ 623 h 1796"/>
                <a:gd name="T6" fmla="*/ 5760 w 5760"/>
                <a:gd name="T7" fmla="*/ 623 h 1796"/>
                <a:gd name="T8" fmla="*/ 5760 w 5760"/>
                <a:gd name="T9" fmla="*/ 0 h 1796"/>
                <a:gd name="T10" fmla="*/ 0 w 5760"/>
                <a:gd name="T11" fmla="*/ 0 h 1796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10000 w 10000"/>
                <a:gd name="connsiteY4" fmla="*/ 1897 h 11897"/>
                <a:gd name="connsiteX5" fmla="*/ 0 w 10000"/>
                <a:gd name="connsiteY5" fmla="*/ 0 h 11897"/>
                <a:gd name="connsiteX0" fmla="*/ 0 w 10000"/>
                <a:gd name="connsiteY0" fmla="*/ 135 h 12032"/>
                <a:gd name="connsiteX1" fmla="*/ 0 w 10000"/>
                <a:gd name="connsiteY1" fmla="*/ 12032 h 12032"/>
                <a:gd name="connsiteX2" fmla="*/ 3477 w 10000"/>
                <a:gd name="connsiteY2" fmla="*/ 5501 h 12032"/>
                <a:gd name="connsiteX3" fmla="*/ 10000 w 10000"/>
                <a:gd name="connsiteY3" fmla="*/ 5501 h 12032"/>
                <a:gd name="connsiteX4" fmla="*/ 9993 w 10000"/>
                <a:gd name="connsiteY4" fmla="*/ 0 h 12032"/>
                <a:gd name="connsiteX5" fmla="*/ 0 w 10000"/>
                <a:gd name="connsiteY5" fmla="*/ 135 h 12032"/>
                <a:gd name="connsiteX0" fmla="*/ 0 w 10000"/>
                <a:gd name="connsiteY0" fmla="*/ 0 h 11897"/>
                <a:gd name="connsiteX1" fmla="*/ 0 w 10000"/>
                <a:gd name="connsiteY1" fmla="*/ 11897 h 11897"/>
                <a:gd name="connsiteX2" fmla="*/ 3477 w 10000"/>
                <a:gd name="connsiteY2" fmla="*/ 5366 h 11897"/>
                <a:gd name="connsiteX3" fmla="*/ 10000 w 10000"/>
                <a:gd name="connsiteY3" fmla="*/ 5366 h 11897"/>
                <a:gd name="connsiteX4" fmla="*/ 9993 w 10000"/>
                <a:gd name="connsiteY4" fmla="*/ 23 h 11897"/>
                <a:gd name="connsiteX5" fmla="*/ 0 w 10000"/>
                <a:gd name="connsiteY5" fmla="*/ 0 h 11897"/>
                <a:gd name="connsiteX0" fmla="*/ 0 w 10007"/>
                <a:gd name="connsiteY0" fmla="*/ 0 h 11942"/>
                <a:gd name="connsiteX1" fmla="*/ 7 w 10007"/>
                <a:gd name="connsiteY1" fmla="*/ 11942 h 11942"/>
                <a:gd name="connsiteX2" fmla="*/ 3484 w 10007"/>
                <a:gd name="connsiteY2" fmla="*/ 5411 h 11942"/>
                <a:gd name="connsiteX3" fmla="*/ 10007 w 10007"/>
                <a:gd name="connsiteY3" fmla="*/ 5411 h 11942"/>
                <a:gd name="connsiteX4" fmla="*/ 10000 w 10007"/>
                <a:gd name="connsiteY4" fmla="*/ 68 h 11942"/>
                <a:gd name="connsiteX5" fmla="*/ 0 w 10007"/>
                <a:gd name="connsiteY5" fmla="*/ 0 h 11942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1 w 10001"/>
                <a:gd name="connsiteY0" fmla="*/ 0 h 11897"/>
                <a:gd name="connsiteX1" fmla="*/ 1 w 10001"/>
                <a:gd name="connsiteY1" fmla="*/ 11897 h 11897"/>
                <a:gd name="connsiteX2" fmla="*/ 3478 w 10001"/>
                <a:gd name="connsiteY2" fmla="*/ 5366 h 11897"/>
                <a:gd name="connsiteX3" fmla="*/ 10001 w 10001"/>
                <a:gd name="connsiteY3" fmla="*/ 5366 h 11897"/>
                <a:gd name="connsiteX4" fmla="*/ 9994 w 10001"/>
                <a:gd name="connsiteY4" fmla="*/ 23 h 11897"/>
                <a:gd name="connsiteX5" fmla="*/ 1 w 10001"/>
                <a:gd name="connsiteY5" fmla="*/ 0 h 11897"/>
                <a:gd name="connsiteX0" fmla="*/ 0 w 10014"/>
                <a:gd name="connsiteY0" fmla="*/ 0 h 11897"/>
                <a:gd name="connsiteX1" fmla="*/ 14 w 10014"/>
                <a:gd name="connsiteY1" fmla="*/ 11897 h 11897"/>
                <a:gd name="connsiteX2" fmla="*/ 3491 w 10014"/>
                <a:gd name="connsiteY2" fmla="*/ 5366 h 11897"/>
                <a:gd name="connsiteX3" fmla="*/ 10014 w 10014"/>
                <a:gd name="connsiteY3" fmla="*/ 5366 h 11897"/>
                <a:gd name="connsiteX4" fmla="*/ 10007 w 10014"/>
                <a:gd name="connsiteY4" fmla="*/ 23 h 11897"/>
                <a:gd name="connsiteX5" fmla="*/ 0 w 10014"/>
                <a:gd name="connsiteY5" fmla="*/ 0 h 11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14" h="11897">
                  <a:moveTo>
                    <a:pt x="0" y="0"/>
                  </a:moveTo>
                  <a:cubicBezTo>
                    <a:pt x="2" y="3981"/>
                    <a:pt x="12" y="7916"/>
                    <a:pt x="14" y="11897"/>
                  </a:cubicBezTo>
                  <a:lnTo>
                    <a:pt x="3491" y="5366"/>
                  </a:lnTo>
                  <a:lnTo>
                    <a:pt x="10014" y="5366"/>
                  </a:lnTo>
                  <a:cubicBezTo>
                    <a:pt x="10012" y="3532"/>
                    <a:pt x="10009" y="1857"/>
                    <a:pt x="10007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37" name="Group 22"/>
          <p:cNvGrpSpPr>
            <a:grpSpLocks noChangeAspect="1"/>
          </p:cNvGrpSpPr>
          <p:nvPr userDrawn="1"/>
        </p:nvGrpSpPr>
        <p:grpSpPr bwMode="auto">
          <a:xfrm>
            <a:off x="-7268" y="2422822"/>
            <a:ext cx="1595438" cy="1760538"/>
            <a:chOff x="0" y="1636"/>
            <a:chExt cx="1005" cy="1109"/>
          </a:xfrm>
        </p:grpSpPr>
        <p:sp>
          <p:nvSpPr>
            <p:cNvPr id="38" name="Freeform 24"/>
            <p:cNvSpPr>
              <a:spLocks/>
            </p:cNvSpPr>
            <p:nvPr userDrawn="1"/>
          </p:nvSpPr>
          <p:spPr bwMode="auto">
            <a:xfrm>
              <a:off x="308" y="1636"/>
              <a:ext cx="697" cy="930"/>
            </a:xfrm>
            <a:custGeom>
              <a:avLst/>
              <a:gdLst>
                <a:gd name="T0" fmla="*/ 0 w 697"/>
                <a:gd name="T1" fmla="*/ 930 h 930"/>
                <a:gd name="T2" fmla="*/ 0 w 697"/>
                <a:gd name="T3" fmla="*/ 403 h 930"/>
                <a:gd name="T4" fmla="*/ 697 w 697"/>
                <a:gd name="T5" fmla="*/ 0 h 930"/>
                <a:gd name="T6" fmla="*/ 697 w 697"/>
                <a:gd name="T7" fmla="*/ 527 h 930"/>
                <a:gd name="T8" fmla="*/ 0 w 697"/>
                <a:gd name="T9" fmla="*/ 930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7" h="930">
                  <a:moveTo>
                    <a:pt x="0" y="930"/>
                  </a:moveTo>
                  <a:lnTo>
                    <a:pt x="0" y="403"/>
                  </a:lnTo>
                  <a:lnTo>
                    <a:pt x="697" y="0"/>
                  </a:lnTo>
                  <a:lnTo>
                    <a:pt x="697" y="527"/>
                  </a:lnTo>
                  <a:lnTo>
                    <a:pt x="0" y="930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9" name="Freeform 25"/>
            <p:cNvSpPr>
              <a:spLocks/>
            </p:cNvSpPr>
            <p:nvPr userDrawn="1"/>
          </p:nvSpPr>
          <p:spPr bwMode="auto">
            <a:xfrm>
              <a:off x="0" y="1861"/>
              <a:ext cx="308" cy="705"/>
            </a:xfrm>
            <a:custGeom>
              <a:avLst/>
              <a:gdLst>
                <a:gd name="T0" fmla="*/ 0 w 308"/>
                <a:gd name="T1" fmla="*/ 0 h 705"/>
                <a:gd name="T2" fmla="*/ 0 w 308"/>
                <a:gd name="T3" fmla="*/ 528 h 705"/>
                <a:gd name="T4" fmla="*/ 308 w 308"/>
                <a:gd name="T5" fmla="*/ 705 h 705"/>
                <a:gd name="T6" fmla="*/ 308 w 308"/>
                <a:gd name="T7" fmla="*/ 178 h 705"/>
                <a:gd name="T8" fmla="*/ 0 w 308"/>
                <a:gd name="T9" fmla="*/ 0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8" h="705">
                  <a:moveTo>
                    <a:pt x="0" y="0"/>
                  </a:moveTo>
                  <a:lnTo>
                    <a:pt x="0" y="528"/>
                  </a:lnTo>
                  <a:lnTo>
                    <a:pt x="308" y="705"/>
                  </a:lnTo>
                  <a:lnTo>
                    <a:pt x="308" y="1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0" name="Freeform 26"/>
            <p:cNvSpPr>
              <a:spLocks/>
            </p:cNvSpPr>
            <p:nvPr userDrawn="1"/>
          </p:nvSpPr>
          <p:spPr bwMode="auto">
            <a:xfrm>
              <a:off x="0" y="2389"/>
              <a:ext cx="308" cy="356"/>
            </a:xfrm>
            <a:custGeom>
              <a:avLst/>
              <a:gdLst>
                <a:gd name="T0" fmla="*/ 0 w 308"/>
                <a:gd name="T1" fmla="*/ 0 h 356"/>
                <a:gd name="T2" fmla="*/ 0 w 308"/>
                <a:gd name="T3" fmla="*/ 356 h 356"/>
                <a:gd name="T4" fmla="*/ 308 w 308"/>
                <a:gd name="T5" fmla="*/ 177 h 356"/>
                <a:gd name="T6" fmla="*/ 0 w 308"/>
                <a:gd name="T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8" h="356">
                  <a:moveTo>
                    <a:pt x="0" y="0"/>
                  </a:moveTo>
                  <a:lnTo>
                    <a:pt x="0" y="356"/>
                  </a:lnTo>
                  <a:lnTo>
                    <a:pt x="308" y="1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41" name="Group 29"/>
          <p:cNvGrpSpPr>
            <a:grpSpLocks noChangeAspect="1"/>
          </p:cNvGrpSpPr>
          <p:nvPr userDrawn="1"/>
        </p:nvGrpSpPr>
        <p:grpSpPr bwMode="auto">
          <a:xfrm>
            <a:off x="290835" y="468582"/>
            <a:ext cx="2627784" cy="1295644"/>
            <a:chOff x="0" y="740"/>
            <a:chExt cx="5760" cy="2840"/>
          </a:xfrm>
        </p:grpSpPr>
        <p:sp>
          <p:nvSpPr>
            <p:cNvPr id="42" name="AutoShape 28"/>
            <p:cNvSpPr>
              <a:spLocks noChangeAspect="1" noChangeArrowheads="1" noTextEdit="1"/>
            </p:cNvSpPr>
            <p:nvPr userDrawn="1"/>
          </p:nvSpPr>
          <p:spPr bwMode="auto">
            <a:xfrm>
              <a:off x="0" y="740"/>
              <a:ext cx="5760" cy="2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3" name="Freeform 30"/>
            <p:cNvSpPr>
              <a:spLocks noEditPoints="1"/>
            </p:cNvSpPr>
            <p:nvPr userDrawn="1"/>
          </p:nvSpPr>
          <p:spPr bwMode="auto">
            <a:xfrm>
              <a:off x="504" y="2861"/>
              <a:ext cx="1699" cy="719"/>
            </a:xfrm>
            <a:custGeom>
              <a:avLst/>
              <a:gdLst>
                <a:gd name="T0" fmla="*/ 164 w 324"/>
                <a:gd name="T1" fmla="*/ 19 h 137"/>
                <a:gd name="T2" fmla="*/ 197 w 324"/>
                <a:gd name="T3" fmla="*/ 0 h 137"/>
                <a:gd name="T4" fmla="*/ 224 w 324"/>
                <a:gd name="T5" fmla="*/ 30 h 137"/>
                <a:gd name="T6" fmla="*/ 224 w 324"/>
                <a:gd name="T7" fmla="*/ 102 h 137"/>
                <a:gd name="T8" fmla="*/ 213 w 324"/>
                <a:gd name="T9" fmla="*/ 102 h 137"/>
                <a:gd name="T10" fmla="*/ 213 w 324"/>
                <a:gd name="T11" fmla="*/ 32 h 137"/>
                <a:gd name="T12" fmla="*/ 194 w 324"/>
                <a:gd name="T13" fmla="*/ 9 h 137"/>
                <a:gd name="T14" fmla="*/ 165 w 324"/>
                <a:gd name="T15" fmla="*/ 30 h 137"/>
                <a:gd name="T16" fmla="*/ 165 w 324"/>
                <a:gd name="T17" fmla="*/ 102 h 137"/>
                <a:gd name="T18" fmla="*/ 154 w 324"/>
                <a:gd name="T19" fmla="*/ 102 h 137"/>
                <a:gd name="T20" fmla="*/ 154 w 324"/>
                <a:gd name="T21" fmla="*/ 2 h 137"/>
                <a:gd name="T22" fmla="*/ 163 w 324"/>
                <a:gd name="T23" fmla="*/ 2 h 137"/>
                <a:gd name="T24" fmla="*/ 164 w 324"/>
                <a:gd name="T25" fmla="*/ 19 h 137"/>
                <a:gd name="T26" fmla="*/ 21 w 324"/>
                <a:gd name="T27" fmla="*/ 2 h 137"/>
                <a:gd name="T28" fmla="*/ 21 w 324"/>
                <a:gd name="T29" fmla="*/ 96 h 137"/>
                <a:gd name="T30" fmla="*/ 0 w 324"/>
                <a:gd name="T31" fmla="*/ 128 h 137"/>
                <a:gd name="T32" fmla="*/ 3 w 324"/>
                <a:gd name="T33" fmla="*/ 137 h 137"/>
                <a:gd name="T34" fmla="*/ 33 w 324"/>
                <a:gd name="T35" fmla="*/ 95 h 137"/>
                <a:gd name="T36" fmla="*/ 33 w 324"/>
                <a:gd name="T37" fmla="*/ 2 h 137"/>
                <a:gd name="T38" fmla="*/ 21 w 324"/>
                <a:gd name="T39" fmla="*/ 2 h 137"/>
                <a:gd name="T40" fmla="*/ 133 w 324"/>
                <a:gd name="T41" fmla="*/ 56 h 137"/>
                <a:gd name="T42" fmla="*/ 66 w 324"/>
                <a:gd name="T43" fmla="*/ 56 h 137"/>
                <a:gd name="T44" fmla="*/ 98 w 324"/>
                <a:gd name="T45" fmla="*/ 94 h 137"/>
                <a:gd name="T46" fmla="*/ 125 w 324"/>
                <a:gd name="T47" fmla="*/ 84 h 137"/>
                <a:gd name="T48" fmla="*/ 130 w 324"/>
                <a:gd name="T49" fmla="*/ 92 h 137"/>
                <a:gd name="T50" fmla="*/ 97 w 324"/>
                <a:gd name="T51" fmla="*/ 104 h 137"/>
                <a:gd name="T52" fmla="*/ 55 w 324"/>
                <a:gd name="T53" fmla="*/ 52 h 137"/>
                <a:gd name="T54" fmla="*/ 95 w 324"/>
                <a:gd name="T55" fmla="*/ 0 h 137"/>
                <a:gd name="T56" fmla="*/ 134 w 324"/>
                <a:gd name="T57" fmla="*/ 49 h 137"/>
                <a:gd name="T58" fmla="*/ 133 w 324"/>
                <a:gd name="T59" fmla="*/ 56 h 137"/>
                <a:gd name="T60" fmla="*/ 123 w 324"/>
                <a:gd name="T61" fmla="*/ 47 h 137"/>
                <a:gd name="T62" fmla="*/ 95 w 324"/>
                <a:gd name="T63" fmla="*/ 9 h 137"/>
                <a:gd name="T64" fmla="*/ 66 w 324"/>
                <a:gd name="T65" fmla="*/ 47 h 137"/>
                <a:gd name="T66" fmla="*/ 123 w 324"/>
                <a:gd name="T67" fmla="*/ 47 h 137"/>
                <a:gd name="T68" fmla="*/ 324 w 324"/>
                <a:gd name="T69" fmla="*/ 96 h 137"/>
                <a:gd name="T70" fmla="*/ 322 w 324"/>
                <a:gd name="T71" fmla="*/ 104 h 137"/>
                <a:gd name="T72" fmla="*/ 305 w 324"/>
                <a:gd name="T73" fmla="*/ 87 h 137"/>
                <a:gd name="T74" fmla="*/ 305 w 324"/>
                <a:gd name="T75" fmla="*/ 87 h 137"/>
                <a:gd name="T76" fmla="*/ 273 w 324"/>
                <a:gd name="T77" fmla="*/ 104 h 137"/>
                <a:gd name="T78" fmla="*/ 243 w 324"/>
                <a:gd name="T79" fmla="*/ 74 h 137"/>
                <a:gd name="T80" fmla="*/ 286 w 324"/>
                <a:gd name="T81" fmla="*/ 42 h 137"/>
                <a:gd name="T82" fmla="*/ 304 w 324"/>
                <a:gd name="T83" fmla="*/ 42 h 137"/>
                <a:gd name="T84" fmla="*/ 304 w 324"/>
                <a:gd name="T85" fmla="*/ 32 h 137"/>
                <a:gd name="T86" fmla="*/ 280 w 324"/>
                <a:gd name="T87" fmla="*/ 9 h 137"/>
                <a:gd name="T88" fmla="*/ 253 w 324"/>
                <a:gd name="T89" fmla="*/ 15 h 137"/>
                <a:gd name="T90" fmla="*/ 250 w 324"/>
                <a:gd name="T91" fmla="*/ 6 h 137"/>
                <a:gd name="T92" fmla="*/ 281 w 324"/>
                <a:gd name="T93" fmla="*/ 0 h 137"/>
                <a:gd name="T94" fmla="*/ 315 w 324"/>
                <a:gd name="T95" fmla="*/ 32 h 137"/>
                <a:gd name="T96" fmla="*/ 315 w 324"/>
                <a:gd name="T97" fmla="*/ 80 h 137"/>
                <a:gd name="T98" fmla="*/ 324 w 324"/>
                <a:gd name="T99" fmla="*/ 96 h 137"/>
                <a:gd name="T100" fmla="*/ 304 w 324"/>
                <a:gd name="T101" fmla="*/ 51 h 137"/>
                <a:gd name="T102" fmla="*/ 287 w 324"/>
                <a:gd name="T103" fmla="*/ 51 h 137"/>
                <a:gd name="T104" fmla="*/ 254 w 324"/>
                <a:gd name="T105" fmla="*/ 73 h 137"/>
                <a:gd name="T106" fmla="*/ 276 w 324"/>
                <a:gd name="T107" fmla="*/ 95 h 137"/>
                <a:gd name="T108" fmla="*/ 304 w 324"/>
                <a:gd name="T109" fmla="*/ 76 h 137"/>
                <a:gd name="T110" fmla="*/ 304 w 324"/>
                <a:gd name="T111" fmla="*/ 51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24" h="137">
                  <a:moveTo>
                    <a:pt x="164" y="19"/>
                  </a:moveTo>
                  <a:cubicBezTo>
                    <a:pt x="172" y="7"/>
                    <a:pt x="183" y="0"/>
                    <a:pt x="197" y="0"/>
                  </a:cubicBezTo>
                  <a:cubicBezTo>
                    <a:pt x="216" y="0"/>
                    <a:pt x="224" y="11"/>
                    <a:pt x="224" y="30"/>
                  </a:cubicBezTo>
                  <a:cubicBezTo>
                    <a:pt x="224" y="102"/>
                    <a:pt x="224" y="102"/>
                    <a:pt x="224" y="102"/>
                  </a:cubicBezTo>
                  <a:cubicBezTo>
                    <a:pt x="213" y="102"/>
                    <a:pt x="213" y="102"/>
                    <a:pt x="213" y="102"/>
                  </a:cubicBezTo>
                  <a:cubicBezTo>
                    <a:pt x="213" y="32"/>
                    <a:pt x="213" y="32"/>
                    <a:pt x="213" y="32"/>
                  </a:cubicBezTo>
                  <a:cubicBezTo>
                    <a:pt x="213" y="16"/>
                    <a:pt x="207" y="9"/>
                    <a:pt x="194" y="9"/>
                  </a:cubicBezTo>
                  <a:cubicBezTo>
                    <a:pt x="182" y="9"/>
                    <a:pt x="171" y="20"/>
                    <a:pt x="165" y="30"/>
                  </a:cubicBezTo>
                  <a:cubicBezTo>
                    <a:pt x="165" y="102"/>
                    <a:pt x="165" y="102"/>
                    <a:pt x="165" y="102"/>
                  </a:cubicBezTo>
                  <a:cubicBezTo>
                    <a:pt x="154" y="102"/>
                    <a:pt x="154" y="102"/>
                    <a:pt x="154" y="102"/>
                  </a:cubicBezTo>
                  <a:cubicBezTo>
                    <a:pt x="154" y="2"/>
                    <a:pt x="154" y="2"/>
                    <a:pt x="154" y="2"/>
                  </a:cubicBezTo>
                  <a:cubicBezTo>
                    <a:pt x="163" y="2"/>
                    <a:pt x="163" y="2"/>
                    <a:pt x="163" y="2"/>
                  </a:cubicBezTo>
                  <a:lnTo>
                    <a:pt x="164" y="19"/>
                  </a:lnTo>
                  <a:close/>
                  <a:moveTo>
                    <a:pt x="21" y="2"/>
                  </a:moveTo>
                  <a:cubicBezTo>
                    <a:pt x="21" y="96"/>
                    <a:pt x="21" y="96"/>
                    <a:pt x="21" y="96"/>
                  </a:cubicBezTo>
                  <a:cubicBezTo>
                    <a:pt x="21" y="113"/>
                    <a:pt x="16" y="122"/>
                    <a:pt x="0" y="128"/>
                  </a:cubicBezTo>
                  <a:cubicBezTo>
                    <a:pt x="3" y="137"/>
                    <a:pt x="3" y="137"/>
                    <a:pt x="3" y="137"/>
                  </a:cubicBezTo>
                  <a:cubicBezTo>
                    <a:pt x="24" y="129"/>
                    <a:pt x="33" y="121"/>
                    <a:pt x="33" y="95"/>
                  </a:cubicBezTo>
                  <a:cubicBezTo>
                    <a:pt x="33" y="2"/>
                    <a:pt x="33" y="2"/>
                    <a:pt x="33" y="2"/>
                  </a:cubicBezTo>
                  <a:lnTo>
                    <a:pt x="21" y="2"/>
                  </a:lnTo>
                  <a:close/>
                  <a:moveTo>
                    <a:pt x="133" y="56"/>
                  </a:moveTo>
                  <a:cubicBezTo>
                    <a:pt x="66" y="56"/>
                    <a:pt x="66" y="56"/>
                    <a:pt x="66" y="56"/>
                  </a:cubicBezTo>
                  <a:cubicBezTo>
                    <a:pt x="67" y="83"/>
                    <a:pt x="81" y="94"/>
                    <a:pt x="98" y="94"/>
                  </a:cubicBezTo>
                  <a:cubicBezTo>
                    <a:pt x="108" y="94"/>
                    <a:pt x="116" y="92"/>
                    <a:pt x="125" y="84"/>
                  </a:cubicBezTo>
                  <a:cubicBezTo>
                    <a:pt x="130" y="92"/>
                    <a:pt x="130" y="92"/>
                    <a:pt x="130" y="92"/>
                  </a:cubicBezTo>
                  <a:cubicBezTo>
                    <a:pt x="121" y="100"/>
                    <a:pt x="110" y="104"/>
                    <a:pt x="97" y="104"/>
                  </a:cubicBezTo>
                  <a:cubicBezTo>
                    <a:pt x="70" y="104"/>
                    <a:pt x="55" y="84"/>
                    <a:pt x="55" y="52"/>
                  </a:cubicBezTo>
                  <a:cubicBezTo>
                    <a:pt x="55" y="21"/>
                    <a:pt x="70" y="0"/>
                    <a:pt x="95" y="0"/>
                  </a:cubicBezTo>
                  <a:cubicBezTo>
                    <a:pt x="120" y="0"/>
                    <a:pt x="134" y="18"/>
                    <a:pt x="134" y="49"/>
                  </a:cubicBezTo>
                  <a:cubicBezTo>
                    <a:pt x="134" y="51"/>
                    <a:pt x="133" y="54"/>
                    <a:pt x="133" y="56"/>
                  </a:cubicBezTo>
                  <a:close/>
                  <a:moveTo>
                    <a:pt x="123" y="47"/>
                  </a:moveTo>
                  <a:cubicBezTo>
                    <a:pt x="122" y="23"/>
                    <a:pt x="113" y="9"/>
                    <a:pt x="95" y="9"/>
                  </a:cubicBezTo>
                  <a:cubicBezTo>
                    <a:pt x="79" y="9"/>
                    <a:pt x="67" y="21"/>
                    <a:pt x="66" y="47"/>
                  </a:cubicBezTo>
                  <a:lnTo>
                    <a:pt x="123" y="47"/>
                  </a:lnTo>
                  <a:close/>
                  <a:moveTo>
                    <a:pt x="324" y="96"/>
                  </a:moveTo>
                  <a:cubicBezTo>
                    <a:pt x="322" y="104"/>
                    <a:pt x="322" y="104"/>
                    <a:pt x="322" y="104"/>
                  </a:cubicBezTo>
                  <a:cubicBezTo>
                    <a:pt x="313" y="102"/>
                    <a:pt x="307" y="98"/>
                    <a:pt x="305" y="87"/>
                  </a:cubicBezTo>
                  <a:cubicBezTo>
                    <a:pt x="305" y="87"/>
                    <a:pt x="305" y="87"/>
                    <a:pt x="305" y="87"/>
                  </a:cubicBezTo>
                  <a:cubicBezTo>
                    <a:pt x="298" y="99"/>
                    <a:pt x="286" y="104"/>
                    <a:pt x="273" y="104"/>
                  </a:cubicBezTo>
                  <a:cubicBezTo>
                    <a:pt x="254" y="104"/>
                    <a:pt x="243" y="92"/>
                    <a:pt x="243" y="74"/>
                  </a:cubicBezTo>
                  <a:cubicBezTo>
                    <a:pt x="243" y="53"/>
                    <a:pt x="259" y="42"/>
                    <a:pt x="286" y="42"/>
                  </a:cubicBezTo>
                  <a:cubicBezTo>
                    <a:pt x="304" y="42"/>
                    <a:pt x="304" y="42"/>
                    <a:pt x="304" y="42"/>
                  </a:cubicBezTo>
                  <a:cubicBezTo>
                    <a:pt x="304" y="32"/>
                    <a:pt x="304" y="32"/>
                    <a:pt x="304" y="32"/>
                  </a:cubicBezTo>
                  <a:cubicBezTo>
                    <a:pt x="304" y="17"/>
                    <a:pt x="297" y="9"/>
                    <a:pt x="280" y="9"/>
                  </a:cubicBezTo>
                  <a:cubicBezTo>
                    <a:pt x="272" y="9"/>
                    <a:pt x="264" y="10"/>
                    <a:pt x="253" y="15"/>
                  </a:cubicBezTo>
                  <a:cubicBezTo>
                    <a:pt x="250" y="6"/>
                    <a:pt x="250" y="6"/>
                    <a:pt x="250" y="6"/>
                  </a:cubicBezTo>
                  <a:cubicBezTo>
                    <a:pt x="262" y="1"/>
                    <a:pt x="272" y="0"/>
                    <a:pt x="281" y="0"/>
                  </a:cubicBezTo>
                  <a:cubicBezTo>
                    <a:pt x="305" y="0"/>
                    <a:pt x="315" y="12"/>
                    <a:pt x="315" y="32"/>
                  </a:cubicBezTo>
                  <a:cubicBezTo>
                    <a:pt x="315" y="80"/>
                    <a:pt x="315" y="80"/>
                    <a:pt x="315" y="80"/>
                  </a:cubicBezTo>
                  <a:cubicBezTo>
                    <a:pt x="315" y="91"/>
                    <a:pt x="318" y="94"/>
                    <a:pt x="324" y="96"/>
                  </a:cubicBezTo>
                  <a:close/>
                  <a:moveTo>
                    <a:pt x="304" y="51"/>
                  </a:moveTo>
                  <a:cubicBezTo>
                    <a:pt x="287" y="51"/>
                    <a:pt x="287" y="51"/>
                    <a:pt x="287" y="51"/>
                  </a:cubicBezTo>
                  <a:cubicBezTo>
                    <a:pt x="266" y="51"/>
                    <a:pt x="254" y="58"/>
                    <a:pt x="254" y="73"/>
                  </a:cubicBezTo>
                  <a:cubicBezTo>
                    <a:pt x="254" y="87"/>
                    <a:pt x="262" y="95"/>
                    <a:pt x="276" y="95"/>
                  </a:cubicBezTo>
                  <a:cubicBezTo>
                    <a:pt x="289" y="95"/>
                    <a:pt x="298" y="87"/>
                    <a:pt x="304" y="76"/>
                  </a:cubicBezTo>
                  <a:lnTo>
                    <a:pt x="304" y="51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4" name="Freeform 31"/>
            <p:cNvSpPr>
              <a:spLocks noEditPoints="1"/>
            </p:cNvSpPr>
            <p:nvPr userDrawn="1"/>
          </p:nvSpPr>
          <p:spPr bwMode="auto">
            <a:xfrm>
              <a:off x="551" y="1443"/>
              <a:ext cx="5209" cy="1255"/>
            </a:xfrm>
            <a:custGeom>
              <a:avLst/>
              <a:gdLst>
                <a:gd name="T0" fmla="*/ 0 w 993"/>
                <a:gd name="T1" fmla="*/ 58 h 239"/>
                <a:gd name="T2" fmla="*/ 42 w 993"/>
                <a:gd name="T3" fmla="*/ 85 h 239"/>
                <a:gd name="T4" fmla="*/ 620 w 993"/>
                <a:gd name="T5" fmla="*/ 102 h 239"/>
                <a:gd name="T6" fmla="*/ 620 w 993"/>
                <a:gd name="T7" fmla="*/ 102 h 239"/>
                <a:gd name="T8" fmla="*/ 558 w 993"/>
                <a:gd name="T9" fmla="*/ 58 h 239"/>
                <a:gd name="T10" fmla="*/ 523 w 993"/>
                <a:gd name="T11" fmla="*/ 90 h 239"/>
                <a:gd name="T12" fmla="*/ 552 w 993"/>
                <a:gd name="T13" fmla="*/ 27 h 239"/>
                <a:gd name="T14" fmla="*/ 990 w 993"/>
                <a:gd name="T15" fmla="*/ 11 h 239"/>
                <a:gd name="T16" fmla="*/ 969 w 993"/>
                <a:gd name="T17" fmla="*/ 75 h 239"/>
                <a:gd name="T18" fmla="*/ 952 w 993"/>
                <a:gd name="T19" fmla="*/ 104 h 239"/>
                <a:gd name="T20" fmla="*/ 956 w 993"/>
                <a:gd name="T21" fmla="*/ 17 h 239"/>
                <a:gd name="T22" fmla="*/ 130 w 993"/>
                <a:gd name="T23" fmla="*/ 16 h 239"/>
                <a:gd name="T24" fmla="*/ 131 w 993"/>
                <a:gd name="T25" fmla="*/ 102 h 239"/>
                <a:gd name="T26" fmla="*/ 164 w 993"/>
                <a:gd name="T27" fmla="*/ 102 h 239"/>
                <a:gd name="T28" fmla="*/ 212 w 993"/>
                <a:gd name="T29" fmla="*/ 102 h 239"/>
                <a:gd name="T30" fmla="*/ 212 w 993"/>
                <a:gd name="T31" fmla="*/ 102 h 239"/>
                <a:gd name="T32" fmla="*/ 297 w 993"/>
                <a:gd name="T33" fmla="*/ 82 h 239"/>
                <a:gd name="T34" fmla="*/ 311 w 993"/>
                <a:gd name="T35" fmla="*/ 102 h 239"/>
                <a:gd name="T36" fmla="*/ 655 w 993"/>
                <a:gd name="T37" fmla="*/ 20 h 239"/>
                <a:gd name="T38" fmla="*/ 705 w 993"/>
                <a:gd name="T39" fmla="*/ 20 h 239"/>
                <a:gd name="T40" fmla="*/ 356 w 993"/>
                <a:gd name="T41" fmla="*/ 2 h 239"/>
                <a:gd name="T42" fmla="*/ 380 w 993"/>
                <a:gd name="T43" fmla="*/ 85 h 239"/>
                <a:gd name="T44" fmla="*/ 380 w 993"/>
                <a:gd name="T45" fmla="*/ 43 h 239"/>
                <a:gd name="T46" fmla="*/ 459 w 993"/>
                <a:gd name="T47" fmla="*/ 18 h 239"/>
                <a:gd name="T48" fmla="*/ 459 w 993"/>
                <a:gd name="T49" fmla="*/ 47 h 239"/>
                <a:gd name="T50" fmla="*/ 490 w 993"/>
                <a:gd name="T51" fmla="*/ 59 h 239"/>
                <a:gd name="T52" fmla="*/ 436 w 993"/>
                <a:gd name="T53" fmla="*/ 102 h 239"/>
                <a:gd name="T54" fmla="*/ 907 w 993"/>
                <a:gd name="T55" fmla="*/ 20 h 239"/>
                <a:gd name="T56" fmla="*/ 859 w 993"/>
                <a:gd name="T57" fmla="*/ 20 h 239"/>
                <a:gd name="T58" fmla="*/ 907 w 993"/>
                <a:gd name="T59" fmla="*/ 20 h 239"/>
                <a:gd name="T60" fmla="*/ 792 w 993"/>
                <a:gd name="T61" fmla="*/ 63 h 239"/>
                <a:gd name="T62" fmla="*/ 796 w 993"/>
                <a:gd name="T63" fmla="*/ 2 h 239"/>
                <a:gd name="T64" fmla="*/ 767 w 993"/>
                <a:gd name="T65" fmla="*/ 80 h 239"/>
                <a:gd name="T66" fmla="*/ 754 w 993"/>
                <a:gd name="T67" fmla="*/ 20 h 239"/>
                <a:gd name="T68" fmla="*/ 809 w 993"/>
                <a:gd name="T69" fmla="*/ 20 h 239"/>
                <a:gd name="T70" fmla="*/ 283 w 993"/>
                <a:gd name="T71" fmla="*/ 237 h 239"/>
                <a:gd name="T72" fmla="*/ 249 w 993"/>
                <a:gd name="T73" fmla="*/ 150 h 239"/>
                <a:gd name="T74" fmla="*/ 250 w 993"/>
                <a:gd name="T75" fmla="*/ 237 h 239"/>
                <a:gd name="T76" fmla="*/ 283 w 993"/>
                <a:gd name="T77" fmla="*/ 237 h 239"/>
                <a:gd name="T78" fmla="*/ 639 w 993"/>
                <a:gd name="T79" fmla="*/ 167 h 239"/>
                <a:gd name="T80" fmla="*/ 682 w 993"/>
                <a:gd name="T81" fmla="*/ 153 h 239"/>
                <a:gd name="T82" fmla="*/ 716 w 993"/>
                <a:gd name="T83" fmla="*/ 164 h 239"/>
                <a:gd name="T84" fmla="*/ 607 w 993"/>
                <a:gd name="T85" fmla="*/ 150 h 239"/>
                <a:gd name="T86" fmla="*/ 609 w 993"/>
                <a:gd name="T87" fmla="*/ 237 h 239"/>
                <a:gd name="T88" fmla="*/ 331 w 993"/>
                <a:gd name="T89" fmla="*/ 137 h 239"/>
                <a:gd name="T90" fmla="*/ 24 w 993"/>
                <a:gd name="T91" fmla="*/ 137 h 239"/>
                <a:gd name="T92" fmla="*/ 59 w 993"/>
                <a:gd name="T93" fmla="*/ 137 h 239"/>
                <a:gd name="T94" fmla="*/ 50 w 993"/>
                <a:gd name="T95" fmla="*/ 181 h 239"/>
                <a:gd name="T96" fmla="*/ 101 w 993"/>
                <a:gd name="T97" fmla="*/ 137 h 239"/>
                <a:gd name="T98" fmla="*/ 125 w 993"/>
                <a:gd name="T99" fmla="*/ 217 h 239"/>
                <a:gd name="T100" fmla="*/ 177 w 993"/>
                <a:gd name="T101" fmla="*/ 137 h 239"/>
                <a:gd name="T102" fmla="*/ 404 w 993"/>
                <a:gd name="T103" fmla="*/ 137 h 239"/>
                <a:gd name="T104" fmla="*/ 439 w 993"/>
                <a:gd name="T105" fmla="*/ 137 h 239"/>
                <a:gd name="T106" fmla="*/ 430 w 993"/>
                <a:gd name="T107" fmla="*/ 181 h 239"/>
                <a:gd name="T108" fmla="*/ 519 w 993"/>
                <a:gd name="T109" fmla="*/ 220 h 239"/>
                <a:gd name="T110" fmla="*/ 477 w 993"/>
                <a:gd name="T111" fmla="*/ 193 h 239"/>
                <a:gd name="T112" fmla="*/ 538 w 993"/>
                <a:gd name="T113" fmla="*/ 137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93" h="239">
                  <a:moveTo>
                    <a:pt x="85" y="2"/>
                  </a:moveTo>
                  <a:cubicBezTo>
                    <a:pt x="85" y="58"/>
                    <a:pt x="85" y="58"/>
                    <a:pt x="85" y="58"/>
                  </a:cubicBezTo>
                  <a:cubicBezTo>
                    <a:pt x="85" y="85"/>
                    <a:pt x="72" y="104"/>
                    <a:pt x="42" y="104"/>
                  </a:cubicBezTo>
                  <a:cubicBezTo>
                    <a:pt x="11" y="104"/>
                    <a:pt x="0" y="85"/>
                    <a:pt x="0" y="58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4" y="76"/>
                    <a:pt x="27" y="85"/>
                    <a:pt x="42" y="85"/>
                  </a:cubicBezTo>
                  <a:cubicBezTo>
                    <a:pt x="57" y="85"/>
                    <a:pt x="61" y="76"/>
                    <a:pt x="61" y="57"/>
                  </a:cubicBezTo>
                  <a:cubicBezTo>
                    <a:pt x="61" y="2"/>
                    <a:pt x="61" y="2"/>
                    <a:pt x="61" y="2"/>
                  </a:cubicBezTo>
                  <a:lnTo>
                    <a:pt x="85" y="2"/>
                  </a:lnTo>
                  <a:close/>
                  <a:moveTo>
                    <a:pt x="620" y="102"/>
                  </a:moveTo>
                  <a:cubicBezTo>
                    <a:pt x="643" y="102"/>
                    <a:pt x="643" y="102"/>
                    <a:pt x="643" y="102"/>
                  </a:cubicBezTo>
                  <a:cubicBezTo>
                    <a:pt x="643" y="2"/>
                    <a:pt x="643" y="2"/>
                    <a:pt x="643" y="2"/>
                  </a:cubicBezTo>
                  <a:cubicBezTo>
                    <a:pt x="620" y="2"/>
                    <a:pt x="620" y="2"/>
                    <a:pt x="620" y="2"/>
                  </a:cubicBezTo>
                  <a:lnTo>
                    <a:pt x="620" y="102"/>
                  </a:lnTo>
                  <a:close/>
                  <a:moveTo>
                    <a:pt x="601" y="11"/>
                  </a:moveTo>
                  <a:cubicBezTo>
                    <a:pt x="592" y="4"/>
                    <a:pt x="580" y="0"/>
                    <a:pt x="566" y="0"/>
                  </a:cubicBezTo>
                  <a:cubicBezTo>
                    <a:pt x="543" y="0"/>
                    <a:pt x="528" y="12"/>
                    <a:pt x="528" y="28"/>
                  </a:cubicBezTo>
                  <a:cubicBezTo>
                    <a:pt x="528" y="43"/>
                    <a:pt x="537" y="53"/>
                    <a:pt x="558" y="58"/>
                  </a:cubicBezTo>
                  <a:cubicBezTo>
                    <a:pt x="576" y="63"/>
                    <a:pt x="580" y="66"/>
                    <a:pt x="580" y="75"/>
                  </a:cubicBezTo>
                  <a:cubicBezTo>
                    <a:pt x="580" y="82"/>
                    <a:pt x="573" y="86"/>
                    <a:pt x="562" y="86"/>
                  </a:cubicBezTo>
                  <a:cubicBezTo>
                    <a:pt x="552" y="86"/>
                    <a:pt x="543" y="82"/>
                    <a:pt x="536" y="76"/>
                  </a:cubicBezTo>
                  <a:cubicBezTo>
                    <a:pt x="523" y="90"/>
                    <a:pt x="523" y="90"/>
                    <a:pt x="523" y="90"/>
                  </a:cubicBezTo>
                  <a:cubicBezTo>
                    <a:pt x="533" y="98"/>
                    <a:pt x="546" y="104"/>
                    <a:pt x="563" y="104"/>
                  </a:cubicBezTo>
                  <a:cubicBezTo>
                    <a:pt x="586" y="104"/>
                    <a:pt x="605" y="93"/>
                    <a:pt x="605" y="73"/>
                  </a:cubicBezTo>
                  <a:cubicBezTo>
                    <a:pt x="605" y="55"/>
                    <a:pt x="593" y="47"/>
                    <a:pt x="573" y="41"/>
                  </a:cubicBezTo>
                  <a:cubicBezTo>
                    <a:pt x="556" y="37"/>
                    <a:pt x="552" y="34"/>
                    <a:pt x="552" y="27"/>
                  </a:cubicBezTo>
                  <a:cubicBezTo>
                    <a:pt x="552" y="21"/>
                    <a:pt x="558" y="17"/>
                    <a:pt x="568" y="17"/>
                  </a:cubicBezTo>
                  <a:cubicBezTo>
                    <a:pt x="576" y="17"/>
                    <a:pt x="584" y="20"/>
                    <a:pt x="592" y="26"/>
                  </a:cubicBezTo>
                  <a:cubicBezTo>
                    <a:pt x="601" y="11"/>
                    <a:pt x="601" y="11"/>
                    <a:pt x="601" y="11"/>
                  </a:cubicBezTo>
                  <a:moveTo>
                    <a:pt x="990" y="11"/>
                  </a:moveTo>
                  <a:cubicBezTo>
                    <a:pt x="981" y="4"/>
                    <a:pt x="969" y="0"/>
                    <a:pt x="955" y="0"/>
                  </a:cubicBezTo>
                  <a:cubicBezTo>
                    <a:pt x="932" y="0"/>
                    <a:pt x="917" y="12"/>
                    <a:pt x="917" y="28"/>
                  </a:cubicBezTo>
                  <a:cubicBezTo>
                    <a:pt x="917" y="43"/>
                    <a:pt x="926" y="53"/>
                    <a:pt x="946" y="58"/>
                  </a:cubicBezTo>
                  <a:cubicBezTo>
                    <a:pt x="965" y="63"/>
                    <a:pt x="969" y="66"/>
                    <a:pt x="969" y="75"/>
                  </a:cubicBezTo>
                  <a:cubicBezTo>
                    <a:pt x="969" y="82"/>
                    <a:pt x="962" y="86"/>
                    <a:pt x="951" y="86"/>
                  </a:cubicBezTo>
                  <a:cubicBezTo>
                    <a:pt x="941" y="86"/>
                    <a:pt x="932" y="82"/>
                    <a:pt x="924" y="76"/>
                  </a:cubicBezTo>
                  <a:cubicBezTo>
                    <a:pt x="912" y="90"/>
                    <a:pt x="912" y="90"/>
                    <a:pt x="912" y="90"/>
                  </a:cubicBezTo>
                  <a:cubicBezTo>
                    <a:pt x="921" y="98"/>
                    <a:pt x="935" y="104"/>
                    <a:pt x="952" y="104"/>
                  </a:cubicBezTo>
                  <a:cubicBezTo>
                    <a:pt x="974" y="104"/>
                    <a:pt x="993" y="93"/>
                    <a:pt x="993" y="73"/>
                  </a:cubicBezTo>
                  <a:cubicBezTo>
                    <a:pt x="993" y="55"/>
                    <a:pt x="982" y="47"/>
                    <a:pt x="962" y="41"/>
                  </a:cubicBezTo>
                  <a:cubicBezTo>
                    <a:pt x="945" y="37"/>
                    <a:pt x="941" y="34"/>
                    <a:pt x="941" y="27"/>
                  </a:cubicBezTo>
                  <a:cubicBezTo>
                    <a:pt x="941" y="21"/>
                    <a:pt x="946" y="17"/>
                    <a:pt x="956" y="17"/>
                  </a:cubicBezTo>
                  <a:cubicBezTo>
                    <a:pt x="965" y="17"/>
                    <a:pt x="973" y="20"/>
                    <a:pt x="981" y="26"/>
                  </a:cubicBezTo>
                  <a:cubicBezTo>
                    <a:pt x="990" y="11"/>
                    <a:pt x="990" y="11"/>
                    <a:pt x="990" y="11"/>
                  </a:cubicBezTo>
                  <a:moveTo>
                    <a:pt x="160" y="0"/>
                  </a:moveTo>
                  <a:cubicBezTo>
                    <a:pt x="148" y="0"/>
                    <a:pt x="138" y="6"/>
                    <a:pt x="130" y="16"/>
                  </a:cubicBezTo>
                  <a:cubicBezTo>
                    <a:pt x="128" y="2"/>
                    <a:pt x="128" y="2"/>
                    <a:pt x="128" y="2"/>
                  </a:cubicBezTo>
                  <a:cubicBezTo>
                    <a:pt x="107" y="2"/>
                    <a:pt x="107" y="2"/>
                    <a:pt x="107" y="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31" y="102"/>
                    <a:pt x="131" y="102"/>
                    <a:pt x="131" y="102"/>
                  </a:cubicBezTo>
                  <a:cubicBezTo>
                    <a:pt x="131" y="33"/>
                    <a:pt x="131" y="33"/>
                    <a:pt x="131" y="33"/>
                  </a:cubicBezTo>
                  <a:cubicBezTo>
                    <a:pt x="137" y="23"/>
                    <a:pt x="144" y="18"/>
                    <a:pt x="152" y="18"/>
                  </a:cubicBezTo>
                  <a:cubicBezTo>
                    <a:pt x="160" y="18"/>
                    <a:pt x="164" y="21"/>
                    <a:pt x="164" y="34"/>
                  </a:cubicBezTo>
                  <a:cubicBezTo>
                    <a:pt x="164" y="102"/>
                    <a:pt x="164" y="102"/>
                    <a:pt x="164" y="102"/>
                  </a:cubicBezTo>
                  <a:cubicBezTo>
                    <a:pt x="188" y="102"/>
                    <a:pt x="188" y="102"/>
                    <a:pt x="188" y="102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88" y="11"/>
                    <a:pt x="178" y="0"/>
                    <a:pt x="160" y="0"/>
                  </a:cubicBezTo>
                  <a:moveTo>
                    <a:pt x="212" y="102"/>
                  </a:moveTo>
                  <a:cubicBezTo>
                    <a:pt x="236" y="102"/>
                    <a:pt x="236" y="102"/>
                    <a:pt x="236" y="102"/>
                  </a:cubicBezTo>
                  <a:cubicBezTo>
                    <a:pt x="236" y="2"/>
                    <a:pt x="236" y="2"/>
                    <a:pt x="236" y="2"/>
                  </a:cubicBezTo>
                  <a:cubicBezTo>
                    <a:pt x="212" y="2"/>
                    <a:pt x="212" y="2"/>
                    <a:pt x="212" y="2"/>
                  </a:cubicBezTo>
                  <a:lnTo>
                    <a:pt x="212" y="102"/>
                  </a:lnTo>
                  <a:close/>
                  <a:moveTo>
                    <a:pt x="311" y="102"/>
                  </a:moveTo>
                  <a:cubicBezTo>
                    <a:pt x="343" y="2"/>
                    <a:pt x="343" y="2"/>
                    <a:pt x="343" y="2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297" y="82"/>
                    <a:pt x="297" y="82"/>
                    <a:pt x="297" y="82"/>
                  </a:cubicBezTo>
                  <a:cubicBezTo>
                    <a:pt x="275" y="2"/>
                    <a:pt x="275" y="2"/>
                    <a:pt x="275" y="2"/>
                  </a:cubicBezTo>
                  <a:cubicBezTo>
                    <a:pt x="249" y="2"/>
                    <a:pt x="249" y="2"/>
                    <a:pt x="249" y="2"/>
                  </a:cubicBezTo>
                  <a:cubicBezTo>
                    <a:pt x="282" y="102"/>
                    <a:pt x="282" y="102"/>
                    <a:pt x="282" y="102"/>
                  </a:cubicBezTo>
                  <a:lnTo>
                    <a:pt x="311" y="102"/>
                  </a:lnTo>
                  <a:close/>
                  <a:moveTo>
                    <a:pt x="730" y="20"/>
                  </a:moveTo>
                  <a:cubicBezTo>
                    <a:pt x="732" y="2"/>
                    <a:pt x="732" y="2"/>
                    <a:pt x="732" y="2"/>
                  </a:cubicBezTo>
                  <a:cubicBezTo>
                    <a:pt x="655" y="2"/>
                    <a:pt x="655" y="2"/>
                    <a:pt x="655" y="2"/>
                  </a:cubicBezTo>
                  <a:cubicBezTo>
                    <a:pt x="655" y="20"/>
                    <a:pt x="655" y="20"/>
                    <a:pt x="655" y="20"/>
                  </a:cubicBezTo>
                  <a:cubicBezTo>
                    <a:pt x="681" y="20"/>
                    <a:pt x="681" y="20"/>
                    <a:pt x="681" y="20"/>
                  </a:cubicBezTo>
                  <a:cubicBezTo>
                    <a:pt x="681" y="102"/>
                    <a:pt x="681" y="102"/>
                    <a:pt x="681" y="102"/>
                  </a:cubicBezTo>
                  <a:cubicBezTo>
                    <a:pt x="705" y="102"/>
                    <a:pt x="705" y="102"/>
                    <a:pt x="705" y="102"/>
                  </a:cubicBezTo>
                  <a:cubicBezTo>
                    <a:pt x="705" y="20"/>
                    <a:pt x="705" y="20"/>
                    <a:pt x="705" y="20"/>
                  </a:cubicBezTo>
                  <a:lnTo>
                    <a:pt x="730" y="20"/>
                  </a:lnTo>
                  <a:close/>
                  <a:moveTo>
                    <a:pt x="415" y="19"/>
                  </a:moveTo>
                  <a:cubicBezTo>
                    <a:pt x="417" y="2"/>
                    <a:pt x="417" y="2"/>
                    <a:pt x="417" y="2"/>
                  </a:cubicBezTo>
                  <a:cubicBezTo>
                    <a:pt x="356" y="2"/>
                    <a:pt x="356" y="2"/>
                    <a:pt x="356" y="2"/>
                  </a:cubicBezTo>
                  <a:cubicBezTo>
                    <a:pt x="356" y="102"/>
                    <a:pt x="356" y="102"/>
                    <a:pt x="356" y="102"/>
                  </a:cubicBezTo>
                  <a:cubicBezTo>
                    <a:pt x="417" y="102"/>
                    <a:pt x="417" y="102"/>
                    <a:pt x="417" y="102"/>
                  </a:cubicBezTo>
                  <a:cubicBezTo>
                    <a:pt x="417" y="85"/>
                    <a:pt x="417" y="85"/>
                    <a:pt x="417" y="85"/>
                  </a:cubicBezTo>
                  <a:cubicBezTo>
                    <a:pt x="380" y="85"/>
                    <a:pt x="380" y="85"/>
                    <a:pt x="380" y="85"/>
                  </a:cubicBezTo>
                  <a:cubicBezTo>
                    <a:pt x="380" y="59"/>
                    <a:pt x="380" y="59"/>
                    <a:pt x="380" y="59"/>
                  </a:cubicBezTo>
                  <a:cubicBezTo>
                    <a:pt x="410" y="59"/>
                    <a:pt x="410" y="59"/>
                    <a:pt x="410" y="59"/>
                  </a:cubicBezTo>
                  <a:cubicBezTo>
                    <a:pt x="410" y="43"/>
                    <a:pt x="410" y="43"/>
                    <a:pt x="410" y="43"/>
                  </a:cubicBezTo>
                  <a:cubicBezTo>
                    <a:pt x="380" y="43"/>
                    <a:pt x="380" y="43"/>
                    <a:pt x="380" y="43"/>
                  </a:cubicBezTo>
                  <a:cubicBezTo>
                    <a:pt x="380" y="19"/>
                    <a:pt x="380" y="19"/>
                    <a:pt x="380" y="19"/>
                  </a:cubicBezTo>
                  <a:lnTo>
                    <a:pt x="415" y="19"/>
                  </a:lnTo>
                  <a:close/>
                  <a:moveTo>
                    <a:pt x="459" y="47"/>
                  </a:moveTo>
                  <a:cubicBezTo>
                    <a:pt x="459" y="18"/>
                    <a:pt x="459" y="18"/>
                    <a:pt x="459" y="18"/>
                  </a:cubicBezTo>
                  <a:cubicBezTo>
                    <a:pt x="468" y="18"/>
                    <a:pt x="468" y="18"/>
                    <a:pt x="468" y="18"/>
                  </a:cubicBezTo>
                  <a:cubicBezTo>
                    <a:pt x="480" y="18"/>
                    <a:pt x="485" y="23"/>
                    <a:pt x="485" y="32"/>
                  </a:cubicBezTo>
                  <a:cubicBezTo>
                    <a:pt x="485" y="43"/>
                    <a:pt x="480" y="47"/>
                    <a:pt x="469" y="47"/>
                  </a:cubicBezTo>
                  <a:lnTo>
                    <a:pt x="459" y="47"/>
                  </a:lnTo>
                  <a:close/>
                  <a:moveTo>
                    <a:pt x="469" y="64"/>
                  </a:moveTo>
                  <a:cubicBezTo>
                    <a:pt x="489" y="102"/>
                    <a:pt x="489" y="102"/>
                    <a:pt x="489" y="102"/>
                  </a:cubicBezTo>
                  <a:cubicBezTo>
                    <a:pt x="516" y="102"/>
                    <a:pt x="516" y="102"/>
                    <a:pt x="516" y="102"/>
                  </a:cubicBezTo>
                  <a:cubicBezTo>
                    <a:pt x="490" y="59"/>
                    <a:pt x="490" y="59"/>
                    <a:pt x="490" y="59"/>
                  </a:cubicBezTo>
                  <a:cubicBezTo>
                    <a:pt x="503" y="53"/>
                    <a:pt x="510" y="45"/>
                    <a:pt x="510" y="32"/>
                  </a:cubicBezTo>
                  <a:cubicBezTo>
                    <a:pt x="510" y="11"/>
                    <a:pt x="496" y="2"/>
                    <a:pt x="468" y="2"/>
                  </a:cubicBezTo>
                  <a:cubicBezTo>
                    <a:pt x="436" y="2"/>
                    <a:pt x="436" y="2"/>
                    <a:pt x="436" y="2"/>
                  </a:cubicBezTo>
                  <a:cubicBezTo>
                    <a:pt x="436" y="102"/>
                    <a:pt x="436" y="102"/>
                    <a:pt x="436" y="102"/>
                  </a:cubicBezTo>
                  <a:cubicBezTo>
                    <a:pt x="459" y="102"/>
                    <a:pt x="459" y="102"/>
                    <a:pt x="459" y="102"/>
                  </a:cubicBezTo>
                  <a:cubicBezTo>
                    <a:pt x="459" y="64"/>
                    <a:pt x="459" y="64"/>
                    <a:pt x="459" y="64"/>
                  </a:cubicBezTo>
                  <a:lnTo>
                    <a:pt x="469" y="64"/>
                  </a:lnTo>
                  <a:close/>
                  <a:moveTo>
                    <a:pt x="907" y="20"/>
                  </a:moveTo>
                  <a:cubicBezTo>
                    <a:pt x="910" y="2"/>
                    <a:pt x="910" y="2"/>
                    <a:pt x="910" y="2"/>
                  </a:cubicBezTo>
                  <a:cubicBezTo>
                    <a:pt x="833" y="2"/>
                    <a:pt x="833" y="2"/>
                    <a:pt x="833" y="2"/>
                  </a:cubicBezTo>
                  <a:cubicBezTo>
                    <a:pt x="833" y="20"/>
                    <a:pt x="833" y="20"/>
                    <a:pt x="833" y="20"/>
                  </a:cubicBezTo>
                  <a:cubicBezTo>
                    <a:pt x="859" y="20"/>
                    <a:pt x="859" y="20"/>
                    <a:pt x="859" y="20"/>
                  </a:cubicBezTo>
                  <a:cubicBezTo>
                    <a:pt x="859" y="102"/>
                    <a:pt x="859" y="102"/>
                    <a:pt x="859" y="102"/>
                  </a:cubicBezTo>
                  <a:cubicBezTo>
                    <a:pt x="883" y="102"/>
                    <a:pt x="883" y="102"/>
                    <a:pt x="883" y="102"/>
                  </a:cubicBezTo>
                  <a:cubicBezTo>
                    <a:pt x="883" y="20"/>
                    <a:pt x="883" y="20"/>
                    <a:pt x="883" y="20"/>
                  </a:cubicBezTo>
                  <a:lnTo>
                    <a:pt x="907" y="20"/>
                  </a:lnTo>
                  <a:close/>
                  <a:moveTo>
                    <a:pt x="792" y="63"/>
                  </a:moveTo>
                  <a:cubicBezTo>
                    <a:pt x="771" y="63"/>
                    <a:pt x="771" y="63"/>
                    <a:pt x="771" y="63"/>
                  </a:cubicBezTo>
                  <a:cubicBezTo>
                    <a:pt x="781" y="19"/>
                    <a:pt x="781" y="19"/>
                    <a:pt x="781" y="19"/>
                  </a:cubicBezTo>
                  <a:lnTo>
                    <a:pt x="792" y="63"/>
                  </a:lnTo>
                  <a:close/>
                  <a:moveTo>
                    <a:pt x="796" y="80"/>
                  </a:moveTo>
                  <a:cubicBezTo>
                    <a:pt x="801" y="102"/>
                    <a:pt x="801" y="102"/>
                    <a:pt x="801" y="102"/>
                  </a:cubicBezTo>
                  <a:cubicBezTo>
                    <a:pt x="826" y="102"/>
                    <a:pt x="826" y="102"/>
                    <a:pt x="826" y="102"/>
                  </a:cubicBezTo>
                  <a:cubicBezTo>
                    <a:pt x="796" y="2"/>
                    <a:pt x="796" y="2"/>
                    <a:pt x="796" y="2"/>
                  </a:cubicBezTo>
                  <a:cubicBezTo>
                    <a:pt x="767" y="2"/>
                    <a:pt x="767" y="2"/>
                    <a:pt x="767" y="2"/>
                  </a:cubicBezTo>
                  <a:cubicBezTo>
                    <a:pt x="737" y="102"/>
                    <a:pt x="737" y="102"/>
                    <a:pt x="737" y="102"/>
                  </a:cubicBezTo>
                  <a:cubicBezTo>
                    <a:pt x="762" y="102"/>
                    <a:pt x="762" y="102"/>
                    <a:pt x="762" y="102"/>
                  </a:cubicBezTo>
                  <a:cubicBezTo>
                    <a:pt x="767" y="80"/>
                    <a:pt x="767" y="80"/>
                    <a:pt x="767" y="80"/>
                  </a:cubicBezTo>
                  <a:lnTo>
                    <a:pt x="796" y="80"/>
                  </a:lnTo>
                  <a:close/>
                  <a:moveTo>
                    <a:pt x="740" y="2"/>
                  </a:moveTo>
                  <a:cubicBezTo>
                    <a:pt x="740" y="20"/>
                    <a:pt x="740" y="20"/>
                    <a:pt x="740" y="20"/>
                  </a:cubicBezTo>
                  <a:cubicBezTo>
                    <a:pt x="754" y="20"/>
                    <a:pt x="754" y="20"/>
                    <a:pt x="754" y="20"/>
                  </a:cubicBezTo>
                  <a:cubicBezTo>
                    <a:pt x="757" y="2"/>
                    <a:pt x="757" y="2"/>
                    <a:pt x="757" y="2"/>
                  </a:cubicBezTo>
                  <a:lnTo>
                    <a:pt x="740" y="2"/>
                  </a:lnTo>
                  <a:close/>
                  <a:moveTo>
                    <a:pt x="809" y="2"/>
                  </a:moveTo>
                  <a:cubicBezTo>
                    <a:pt x="809" y="20"/>
                    <a:pt x="809" y="20"/>
                    <a:pt x="809" y="20"/>
                  </a:cubicBezTo>
                  <a:cubicBezTo>
                    <a:pt x="824" y="20"/>
                    <a:pt x="824" y="20"/>
                    <a:pt x="824" y="20"/>
                  </a:cubicBezTo>
                  <a:cubicBezTo>
                    <a:pt x="826" y="2"/>
                    <a:pt x="826" y="2"/>
                    <a:pt x="826" y="2"/>
                  </a:cubicBezTo>
                  <a:lnTo>
                    <a:pt x="809" y="2"/>
                  </a:lnTo>
                  <a:close/>
                  <a:moveTo>
                    <a:pt x="283" y="237"/>
                  </a:moveTo>
                  <a:cubicBezTo>
                    <a:pt x="307" y="237"/>
                    <a:pt x="307" y="237"/>
                    <a:pt x="307" y="237"/>
                  </a:cubicBezTo>
                  <a:cubicBezTo>
                    <a:pt x="307" y="164"/>
                    <a:pt x="307" y="164"/>
                    <a:pt x="307" y="164"/>
                  </a:cubicBezTo>
                  <a:cubicBezTo>
                    <a:pt x="307" y="146"/>
                    <a:pt x="298" y="135"/>
                    <a:pt x="280" y="135"/>
                  </a:cubicBezTo>
                  <a:cubicBezTo>
                    <a:pt x="268" y="135"/>
                    <a:pt x="257" y="140"/>
                    <a:pt x="249" y="150"/>
                  </a:cubicBezTo>
                  <a:cubicBezTo>
                    <a:pt x="247" y="137"/>
                    <a:pt x="247" y="137"/>
                    <a:pt x="247" y="137"/>
                  </a:cubicBezTo>
                  <a:cubicBezTo>
                    <a:pt x="226" y="137"/>
                    <a:pt x="226" y="137"/>
                    <a:pt x="226" y="137"/>
                  </a:cubicBezTo>
                  <a:cubicBezTo>
                    <a:pt x="226" y="237"/>
                    <a:pt x="226" y="237"/>
                    <a:pt x="226" y="237"/>
                  </a:cubicBezTo>
                  <a:cubicBezTo>
                    <a:pt x="250" y="237"/>
                    <a:pt x="250" y="237"/>
                    <a:pt x="250" y="237"/>
                  </a:cubicBezTo>
                  <a:cubicBezTo>
                    <a:pt x="250" y="167"/>
                    <a:pt x="250" y="167"/>
                    <a:pt x="250" y="167"/>
                  </a:cubicBezTo>
                  <a:cubicBezTo>
                    <a:pt x="256" y="159"/>
                    <a:pt x="262" y="153"/>
                    <a:pt x="271" y="153"/>
                  </a:cubicBezTo>
                  <a:cubicBezTo>
                    <a:pt x="279" y="153"/>
                    <a:pt x="283" y="157"/>
                    <a:pt x="283" y="167"/>
                  </a:cubicBezTo>
                  <a:lnTo>
                    <a:pt x="283" y="237"/>
                  </a:lnTo>
                  <a:close/>
                  <a:moveTo>
                    <a:pt x="609" y="237"/>
                  </a:moveTo>
                  <a:cubicBezTo>
                    <a:pt x="609" y="166"/>
                    <a:pt x="609" y="166"/>
                    <a:pt x="609" y="166"/>
                  </a:cubicBezTo>
                  <a:cubicBezTo>
                    <a:pt x="614" y="159"/>
                    <a:pt x="621" y="153"/>
                    <a:pt x="628" y="153"/>
                  </a:cubicBezTo>
                  <a:cubicBezTo>
                    <a:pt x="635" y="153"/>
                    <a:pt x="639" y="157"/>
                    <a:pt x="639" y="167"/>
                  </a:cubicBezTo>
                  <a:cubicBezTo>
                    <a:pt x="639" y="237"/>
                    <a:pt x="639" y="237"/>
                    <a:pt x="639" y="237"/>
                  </a:cubicBezTo>
                  <a:cubicBezTo>
                    <a:pt x="663" y="237"/>
                    <a:pt x="663" y="237"/>
                    <a:pt x="663" y="237"/>
                  </a:cubicBezTo>
                  <a:cubicBezTo>
                    <a:pt x="663" y="166"/>
                    <a:pt x="663" y="166"/>
                    <a:pt x="663" y="166"/>
                  </a:cubicBezTo>
                  <a:cubicBezTo>
                    <a:pt x="668" y="159"/>
                    <a:pt x="674" y="153"/>
                    <a:pt x="682" y="153"/>
                  </a:cubicBezTo>
                  <a:cubicBezTo>
                    <a:pt x="689" y="153"/>
                    <a:pt x="692" y="157"/>
                    <a:pt x="692" y="167"/>
                  </a:cubicBezTo>
                  <a:cubicBezTo>
                    <a:pt x="692" y="237"/>
                    <a:pt x="692" y="237"/>
                    <a:pt x="692" y="237"/>
                  </a:cubicBezTo>
                  <a:cubicBezTo>
                    <a:pt x="716" y="237"/>
                    <a:pt x="716" y="237"/>
                    <a:pt x="716" y="237"/>
                  </a:cubicBezTo>
                  <a:cubicBezTo>
                    <a:pt x="716" y="164"/>
                    <a:pt x="716" y="164"/>
                    <a:pt x="716" y="164"/>
                  </a:cubicBezTo>
                  <a:cubicBezTo>
                    <a:pt x="716" y="146"/>
                    <a:pt x="708" y="135"/>
                    <a:pt x="690" y="135"/>
                  </a:cubicBezTo>
                  <a:cubicBezTo>
                    <a:pt x="680" y="135"/>
                    <a:pt x="669" y="140"/>
                    <a:pt x="660" y="150"/>
                  </a:cubicBezTo>
                  <a:cubicBezTo>
                    <a:pt x="657" y="140"/>
                    <a:pt x="649" y="135"/>
                    <a:pt x="636" y="135"/>
                  </a:cubicBezTo>
                  <a:cubicBezTo>
                    <a:pt x="626" y="135"/>
                    <a:pt x="616" y="140"/>
                    <a:pt x="607" y="150"/>
                  </a:cubicBezTo>
                  <a:cubicBezTo>
                    <a:pt x="606" y="137"/>
                    <a:pt x="606" y="137"/>
                    <a:pt x="606" y="137"/>
                  </a:cubicBezTo>
                  <a:cubicBezTo>
                    <a:pt x="585" y="137"/>
                    <a:pt x="585" y="137"/>
                    <a:pt x="585" y="137"/>
                  </a:cubicBezTo>
                  <a:cubicBezTo>
                    <a:pt x="585" y="237"/>
                    <a:pt x="585" y="237"/>
                    <a:pt x="585" y="237"/>
                  </a:cubicBezTo>
                  <a:lnTo>
                    <a:pt x="609" y="237"/>
                  </a:lnTo>
                  <a:close/>
                  <a:moveTo>
                    <a:pt x="331" y="237"/>
                  </a:moveTo>
                  <a:cubicBezTo>
                    <a:pt x="355" y="237"/>
                    <a:pt x="355" y="237"/>
                    <a:pt x="355" y="237"/>
                  </a:cubicBezTo>
                  <a:cubicBezTo>
                    <a:pt x="355" y="137"/>
                    <a:pt x="355" y="137"/>
                    <a:pt x="355" y="137"/>
                  </a:cubicBezTo>
                  <a:cubicBezTo>
                    <a:pt x="331" y="137"/>
                    <a:pt x="331" y="137"/>
                    <a:pt x="331" y="137"/>
                  </a:cubicBezTo>
                  <a:lnTo>
                    <a:pt x="331" y="237"/>
                  </a:lnTo>
                  <a:close/>
                  <a:moveTo>
                    <a:pt x="0" y="237"/>
                  </a:moveTo>
                  <a:cubicBezTo>
                    <a:pt x="24" y="237"/>
                    <a:pt x="24" y="237"/>
                    <a:pt x="24" y="237"/>
                  </a:cubicBezTo>
                  <a:cubicBezTo>
                    <a:pt x="24" y="137"/>
                    <a:pt x="24" y="137"/>
                    <a:pt x="24" y="137"/>
                  </a:cubicBezTo>
                  <a:cubicBezTo>
                    <a:pt x="0" y="137"/>
                    <a:pt x="0" y="137"/>
                    <a:pt x="0" y="137"/>
                  </a:cubicBezTo>
                  <a:lnTo>
                    <a:pt x="0" y="237"/>
                  </a:lnTo>
                  <a:close/>
                  <a:moveTo>
                    <a:pt x="84" y="137"/>
                  </a:moveTo>
                  <a:cubicBezTo>
                    <a:pt x="59" y="137"/>
                    <a:pt x="59" y="137"/>
                    <a:pt x="59" y="137"/>
                  </a:cubicBezTo>
                  <a:cubicBezTo>
                    <a:pt x="25" y="182"/>
                    <a:pt x="25" y="182"/>
                    <a:pt x="25" y="182"/>
                  </a:cubicBezTo>
                  <a:cubicBezTo>
                    <a:pt x="59" y="237"/>
                    <a:pt x="59" y="237"/>
                    <a:pt x="59" y="237"/>
                  </a:cubicBezTo>
                  <a:cubicBezTo>
                    <a:pt x="86" y="237"/>
                    <a:pt x="86" y="237"/>
                    <a:pt x="86" y="237"/>
                  </a:cubicBezTo>
                  <a:cubicBezTo>
                    <a:pt x="50" y="181"/>
                    <a:pt x="50" y="181"/>
                    <a:pt x="50" y="181"/>
                  </a:cubicBezTo>
                  <a:lnTo>
                    <a:pt x="84" y="137"/>
                  </a:lnTo>
                  <a:close/>
                  <a:moveTo>
                    <a:pt x="125" y="217"/>
                  </a:moveTo>
                  <a:cubicBezTo>
                    <a:pt x="125" y="137"/>
                    <a:pt x="125" y="137"/>
                    <a:pt x="125" y="137"/>
                  </a:cubicBezTo>
                  <a:cubicBezTo>
                    <a:pt x="101" y="137"/>
                    <a:pt x="101" y="137"/>
                    <a:pt x="101" y="137"/>
                  </a:cubicBezTo>
                  <a:cubicBezTo>
                    <a:pt x="101" y="237"/>
                    <a:pt x="101" y="237"/>
                    <a:pt x="101" y="237"/>
                  </a:cubicBezTo>
                  <a:cubicBezTo>
                    <a:pt x="155" y="237"/>
                    <a:pt x="155" y="237"/>
                    <a:pt x="155" y="237"/>
                  </a:cubicBezTo>
                  <a:cubicBezTo>
                    <a:pt x="159" y="217"/>
                    <a:pt x="159" y="217"/>
                    <a:pt x="159" y="217"/>
                  </a:cubicBezTo>
                  <a:lnTo>
                    <a:pt x="125" y="217"/>
                  </a:lnTo>
                  <a:close/>
                  <a:moveTo>
                    <a:pt x="177" y="237"/>
                  </a:moveTo>
                  <a:cubicBezTo>
                    <a:pt x="201" y="237"/>
                    <a:pt x="201" y="237"/>
                    <a:pt x="201" y="237"/>
                  </a:cubicBezTo>
                  <a:cubicBezTo>
                    <a:pt x="201" y="137"/>
                    <a:pt x="201" y="137"/>
                    <a:pt x="201" y="137"/>
                  </a:cubicBezTo>
                  <a:cubicBezTo>
                    <a:pt x="177" y="137"/>
                    <a:pt x="177" y="137"/>
                    <a:pt x="177" y="137"/>
                  </a:cubicBezTo>
                  <a:lnTo>
                    <a:pt x="177" y="237"/>
                  </a:lnTo>
                  <a:close/>
                  <a:moveTo>
                    <a:pt x="380" y="237"/>
                  </a:moveTo>
                  <a:cubicBezTo>
                    <a:pt x="404" y="237"/>
                    <a:pt x="404" y="237"/>
                    <a:pt x="404" y="237"/>
                  </a:cubicBezTo>
                  <a:cubicBezTo>
                    <a:pt x="404" y="137"/>
                    <a:pt x="404" y="137"/>
                    <a:pt x="404" y="137"/>
                  </a:cubicBezTo>
                  <a:cubicBezTo>
                    <a:pt x="380" y="137"/>
                    <a:pt x="380" y="137"/>
                    <a:pt x="380" y="137"/>
                  </a:cubicBezTo>
                  <a:lnTo>
                    <a:pt x="380" y="237"/>
                  </a:lnTo>
                  <a:close/>
                  <a:moveTo>
                    <a:pt x="464" y="137"/>
                  </a:moveTo>
                  <a:cubicBezTo>
                    <a:pt x="439" y="137"/>
                    <a:pt x="439" y="137"/>
                    <a:pt x="439" y="137"/>
                  </a:cubicBezTo>
                  <a:cubicBezTo>
                    <a:pt x="405" y="182"/>
                    <a:pt x="405" y="182"/>
                    <a:pt x="405" y="182"/>
                  </a:cubicBezTo>
                  <a:cubicBezTo>
                    <a:pt x="439" y="237"/>
                    <a:pt x="439" y="237"/>
                    <a:pt x="439" y="237"/>
                  </a:cubicBezTo>
                  <a:cubicBezTo>
                    <a:pt x="467" y="237"/>
                    <a:pt x="467" y="237"/>
                    <a:pt x="467" y="237"/>
                  </a:cubicBezTo>
                  <a:cubicBezTo>
                    <a:pt x="430" y="181"/>
                    <a:pt x="430" y="181"/>
                    <a:pt x="430" y="181"/>
                  </a:cubicBezTo>
                  <a:lnTo>
                    <a:pt x="464" y="137"/>
                  </a:lnTo>
                  <a:close/>
                  <a:moveTo>
                    <a:pt x="538" y="137"/>
                  </a:moveTo>
                  <a:cubicBezTo>
                    <a:pt x="538" y="192"/>
                    <a:pt x="538" y="192"/>
                    <a:pt x="538" y="192"/>
                  </a:cubicBezTo>
                  <a:cubicBezTo>
                    <a:pt x="538" y="211"/>
                    <a:pt x="535" y="220"/>
                    <a:pt x="519" y="220"/>
                  </a:cubicBezTo>
                  <a:cubicBezTo>
                    <a:pt x="504" y="220"/>
                    <a:pt x="501" y="211"/>
                    <a:pt x="501" y="192"/>
                  </a:cubicBezTo>
                  <a:cubicBezTo>
                    <a:pt x="501" y="137"/>
                    <a:pt x="501" y="137"/>
                    <a:pt x="501" y="137"/>
                  </a:cubicBezTo>
                  <a:cubicBezTo>
                    <a:pt x="477" y="137"/>
                    <a:pt x="477" y="137"/>
                    <a:pt x="477" y="137"/>
                  </a:cubicBezTo>
                  <a:cubicBezTo>
                    <a:pt x="477" y="193"/>
                    <a:pt x="477" y="193"/>
                    <a:pt x="477" y="193"/>
                  </a:cubicBezTo>
                  <a:cubicBezTo>
                    <a:pt x="477" y="220"/>
                    <a:pt x="489" y="239"/>
                    <a:pt x="519" y="239"/>
                  </a:cubicBezTo>
                  <a:cubicBezTo>
                    <a:pt x="550" y="239"/>
                    <a:pt x="562" y="220"/>
                    <a:pt x="562" y="193"/>
                  </a:cubicBezTo>
                  <a:cubicBezTo>
                    <a:pt x="562" y="137"/>
                    <a:pt x="562" y="137"/>
                    <a:pt x="562" y="137"/>
                  </a:cubicBezTo>
                  <a:lnTo>
                    <a:pt x="538" y="137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5" name="Freeform 32"/>
            <p:cNvSpPr>
              <a:spLocks/>
            </p:cNvSpPr>
            <p:nvPr userDrawn="1"/>
          </p:nvSpPr>
          <p:spPr bwMode="auto">
            <a:xfrm>
              <a:off x="425" y="740"/>
              <a:ext cx="425" cy="567"/>
            </a:xfrm>
            <a:custGeom>
              <a:avLst/>
              <a:gdLst>
                <a:gd name="T0" fmla="*/ 0 w 425"/>
                <a:gd name="T1" fmla="*/ 567 h 567"/>
                <a:gd name="T2" fmla="*/ 0 w 425"/>
                <a:gd name="T3" fmla="*/ 247 h 567"/>
                <a:gd name="T4" fmla="*/ 425 w 425"/>
                <a:gd name="T5" fmla="*/ 0 h 567"/>
                <a:gd name="T6" fmla="*/ 425 w 425"/>
                <a:gd name="T7" fmla="*/ 320 h 567"/>
                <a:gd name="T8" fmla="*/ 0 w 425"/>
                <a:gd name="T9" fmla="*/ 567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567"/>
                  </a:moveTo>
                  <a:lnTo>
                    <a:pt x="0" y="247"/>
                  </a:lnTo>
                  <a:lnTo>
                    <a:pt x="425" y="0"/>
                  </a:lnTo>
                  <a:lnTo>
                    <a:pt x="425" y="320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6" name="Freeform 33"/>
            <p:cNvSpPr>
              <a:spLocks/>
            </p:cNvSpPr>
            <p:nvPr userDrawn="1"/>
          </p:nvSpPr>
          <p:spPr bwMode="auto">
            <a:xfrm>
              <a:off x="0" y="740"/>
              <a:ext cx="425" cy="567"/>
            </a:xfrm>
            <a:custGeom>
              <a:avLst/>
              <a:gdLst>
                <a:gd name="T0" fmla="*/ 0 w 425"/>
                <a:gd name="T1" fmla="*/ 0 h 567"/>
                <a:gd name="T2" fmla="*/ 0 w 425"/>
                <a:gd name="T3" fmla="*/ 320 h 567"/>
                <a:gd name="T4" fmla="*/ 425 w 425"/>
                <a:gd name="T5" fmla="*/ 567 h 567"/>
                <a:gd name="T6" fmla="*/ 425 w 425"/>
                <a:gd name="T7" fmla="*/ 247 h 567"/>
                <a:gd name="T8" fmla="*/ 0 w 425"/>
                <a:gd name="T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567">
                  <a:moveTo>
                    <a:pt x="0" y="0"/>
                  </a:moveTo>
                  <a:lnTo>
                    <a:pt x="0" y="320"/>
                  </a:lnTo>
                  <a:lnTo>
                    <a:pt x="425" y="567"/>
                  </a:lnTo>
                  <a:lnTo>
                    <a:pt x="425" y="2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34"/>
            <p:cNvSpPr>
              <a:spLocks/>
            </p:cNvSpPr>
            <p:nvPr userDrawn="1"/>
          </p:nvSpPr>
          <p:spPr bwMode="auto">
            <a:xfrm>
              <a:off x="0" y="1144"/>
              <a:ext cx="425" cy="404"/>
            </a:xfrm>
            <a:custGeom>
              <a:avLst/>
              <a:gdLst>
                <a:gd name="T0" fmla="*/ 0 w 425"/>
                <a:gd name="T1" fmla="*/ 404 h 404"/>
                <a:gd name="T2" fmla="*/ 0 w 425"/>
                <a:gd name="T3" fmla="*/ 84 h 404"/>
                <a:gd name="T4" fmla="*/ 147 w 425"/>
                <a:gd name="T5" fmla="*/ 0 h 404"/>
                <a:gd name="T6" fmla="*/ 425 w 425"/>
                <a:gd name="T7" fmla="*/ 163 h 404"/>
                <a:gd name="T8" fmla="*/ 0 w 425"/>
                <a:gd name="T9" fmla="*/ 40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5" h="404">
                  <a:moveTo>
                    <a:pt x="0" y="404"/>
                  </a:moveTo>
                  <a:lnTo>
                    <a:pt x="0" y="84"/>
                  </a:lnTo>
                  <a:lnTo>
                    <a:pt x="147" y="0"/>
                  </a:lnTo>
                  <a:lnTo>
                    <a:pt x="425" y="163"/>
                  </a:lnTo>
                  <a:lnTo>
                    <a:pt x="0" y="404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48" name="Rechteck 47"/>
          <p:cNvSpPr/>
          <p:nvPr userDrawn="1"/>
        </p:nvSpPr>
        <p:spPr>
          <a:xfrm>
            <a:off x="-7268" y="4581128"/>
            <a:ext cx="9151267" cy="22768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platzhalter 47"/>
          <p:cNvSpPr>
            <a:spLocks noGrp="1"/>
          </p:cNvSpPr>
          <p:nvPr>
            <p:ph type="body" sz="quarter" idx="12" hasCustomPrompt="1"/>
          </p:nvPr>
        </p:nvSpPr>
        <p:spPr>
          <a:xfrm>
            <a:off x="3131840" y="492106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Klinikname</a:t>
            </a:r>
          </a:p>
        </p:txBody>
      </p:sp>
      <p:sp>
        <p:nvSpPr>
          <p:cNvPr id="50" name="Textplatzhalter 47"/>
          <p:cNvSpPr>
            <a:spLocks noGrp="1"/>
          </p:cNvSpPr>
          <p:nvPr>
            <p:ph type="body" sz="quarter" idx="13" hasCustomPrompt="1"/>
          </p:nvPr>
        </p:nvSpPr>
        <p:spPr>
          <a:xfrm>
            <a:off x="3131840" y="780138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 smtClean="0"/>
              <a:t>Abteilung</a:t>
            </a:r>
          </a:p>
        </p:txBody>
      </p:sp>
      <p:sp>
        <p:nvSpPr>
          <p:cNvPr id="51" name="Title 1"/>
          <p:cNvSpPr>
            <a:spLocks noGrp="1"/>
          </p:cNvSpPr>
          <p:nvPr>
            <p:ph type="ctrTitle"/>
          </p:nvPr>
        </p:nvSpPr>
        <p:spPr>
          <a:xfrm>
            <a:off x="237206" y="4869160"/>
            <a:ext cx="8655273" cy="792088"/>
          </a:xfrm>
        </p:spPr>
        <p:txBody>
          <a:bodyPr bIns="9144" anchor="ctr" anchorCtr="0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en-US" dirty="0"/>
          </a:p>
        </p:txBody>
      </p:sp>
      <p:sp>
        <p:nvSpPr>
          <p:cNvPr id="52" name="Subtitle 2"/>
          <p:cNvSpPr>
            <a:spLocks noGrp="1"/>
          </p:cNvSpPr>
          <p:nvPr>
            <p:ph type="subTitle" idx="1"/>
          </p:nvPr>
        </p:nvSpPr>
        <p:spPr>
          <a:xfrm>
            <a:off x="237207" y="5741674"/>
            <a:ext cx="8655273" cy="567646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de-DE" dirty="0" smtClean="0"/>
              <a:t>Formatvorlage des Untertitelmasters durch Klicken bearbeiten</a:t>
            </a:r>
            <a:endParaRPr lang="en-US" dirty="0"/>
          </a:p>
        </p:txBody>
      </p:sp>
      <p:sp>
        <p:nvSpPr>
          <p:cNvPr id="53" name="Textplatzhalter 47"/>
          <p:cNvSpPr>
            <a:spLocks noGrp="1"/>
          </p:cNvSpPr>
          <p:nvPr>
            <p:ph type="body" sz="quarter" idx="14" hasCustomPrompt="1"/>
          </p:nvPr>
        </p:nvSpPr>
        <p:spPr>
          <a:xfrm>
            <a:off x="238912" y="6453188"/>
            <a:ext cx="5760640" cy="28803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de-DE" dirty="0" smtClean="0"/>
              <a:t>Ort | Datum | Vortragender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2488" y="980728"/>
            <a:ext cx="8659992" cy="9086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2488" y="2075636"/>
            <a:ext cx="8659992" cy="42336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  <a:p>
            <a:pPr lvl="5"/>
            <a:r>
              <a:rPr lang="en-US" dirty="0" err="1" smtClean="0"/>
              <a:t>Sechste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6"/>
            <a:r>
              <a:rPr lang="en-US" dirty="0" err="1" smtClean="0"/>
              <a:t>Siebte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7"/>
            <a:r>
              <a:rPr lang="en-US" dirty="0" err="1" smtClean="0"/>
              <a:t>Achte</a:t>
            </a:r>
            <a:r>
              <a:rPr lang="en-US" dirty="0" smtClean="0"/>
              <a:t> 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4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2489" y="6453188"/>
            <a:ext cx="2179272" cy="2161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001C776-EFD8-4A78-A5CB-351836A73578}" type="datetimeFigureOut">
              <a:rPr lang="de-DE" smtClean="0"/>
              <a:pPr/>
              <a:t>22.06.2016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5776" y="6453188"/>
            <a:ext cx="5616624" cy="404812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1000" cap="none" spc="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2192" y="6453188"/>
            <a:ext cx="616876" cy="342510"/>
          </a:xfrm>
          <a:custGeom>
            <a:avLst/>
            <a:gdLst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34968"/>
              <a:gd name="connsiteY0" fmla="*/ 202406 h 404812"/>
              <a:gd name="connsiteX1" fmla="*/ 467484 w 934968"/>
              <a:gd name="connsiteY1" fmla="*/ 0 h 404812"/>
              <a:gd name="connsiteX2" fmla="*/ 934968 w 934968"/>
              <a:gd name="connsiteY2" fmla="*/ 202406 h 404812"/>
              <a:gd name="connsiteX3" fmla="*/ 467484 w 934968"/>
              <a:gd name="connsiteY3" fmla="*/ 404812 h 404812"/>
              <a:gd name="connsiteX4" fmla="*/ 0 w 934968"/>
              <a:gd name="connsiteY4" fmla="*/ 202406 h 404812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54814 h 463010"/>
              <a:gd name="connsiteX1" fmla="*/ 467484 w 928529"/>
              <a:gd name="connsiteY1" fmla="*/ 52408 h 463010"/>
              <a:gd name="connsiteX2" fmla="*/ 928529 w 928529"/>
              <a:gd name="connsiteY2" fmla="*/ 48752 h 463010"/>
              <a:gd name="connsiteX3" fmla="*/ 467484 w 928529"/>
              <a:gd name="connsiteY3" fmla="*/ 457220 h 463010"/>
              <a:gd name="connsiteX4" fmla="*/ 0 w 928529"/>
              <a:gd name="connsiteY4" fmla="*/ 254814 h 463010"/>
              <a:gd name="connsiteX0" fmla="*/ 0 w 928529"/>
              <a:gd name="connsiteY0" fmla="*/ 206062 h 414258"/>
              <a:gd name="connsiteX1" fmla="*/ 467484 w 928529"/>
              <a:gd name="connsiteY1" fmla="*/ 3656 h 414258"/>
              <a:gd name="connsiteX2" fmla="*/ 928529 w 928529"/>
              <a:gd name="connsiteY2" fmla="*/ 0 h 414258"/>
              <a:gd name="connsiteX3" fmla="*/ 467484 w 928529"/>
              <a:gd name="connsiteY3" fmla="*/ 408468 h 414258"/>
              <a:gd name="connsiteX4" fmla="*/ 0 w 928529"/>
              <a:gd name="connsiteY4" fmla="*/ 206062 h 414258"/>
              <a:gd name="connsiteX0" fmla="*/ 3585 w 932114"/>
              <a:gd name="connsiteY0" fmla="*/ 206062 h 413015"/>
              <a:gd name="connsiteX1" fmla="*/ 329401 w 932114"/>
              <a:gd name="connsiteY1" fmla="*/ 3656 h 413015"/>
              <a:gd name="connsiteX2" fmla="*/ 932114 w 932114"/>
              <a:gd name="connsiteY2" fmla="*/ 0 h 413015"/>
              <a:gd name="connsiteX3" fmla="*/ 471069 w 932114"/>
              <a:gd name="connsiteY3" fmla="*/ 408468 h 413015"/>
              <a:gd name="connsiteX4" fmla="*/ 3585 w 932114"/>
              <a:gd name="connsiteY4" fmla="*/ 206062 h 413015"/>
              <a:gd name="connsiteX0" fmla="*/ 29228 w 1023703"/>
              <a:gd name="connsiteY0" fmla="*/ 206062 h 319569"/>
              <a:gd name="connsiteX1" fmla="*/ 355044 w 1023703"/>
              <a:gd name="connsiteY1" fmla="*/ 3656 h 319569"/>
              <a:gd name="connsiteX2" fmla="*/ 957757 w 1023703"/>
              <a:gd name="connsiteY2" fmla="*/ 0 h 319569"/>
              <a:gd name="connsiteX3" fmla="*/ 953912 w 1023703"/>
              <a:gd name="connsiteY3" fmla="*/ 311876 h 319569"/>
              <a:gd name="connsiteX4" fmla="*/ 29228 w 1023703"/>
              <a:gd name="connsiteY4" fmla="*/ 206062 h 319569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66022"/>
              <a:gd name="connsiteX1" fmla="*/ 355044 w 957757"/>
              <a:gd name="connsiteY1" fmla="*/ 3656 h 366022"/>
              <a:gd name="connsiteX2" fmla="*/ 957757 w 957757"/>
              <a:gd name="connsiteY2" fmla="*/ 0 h 366022"/>
              <a:gd name="connsiteX3" fmla="*/ 953912 w 957757"/>
              <a:gd name="connsiteY3" fmla="*/ 311876 h 366022"/>
              <a:gd name="connsiteX4" fmla="*/ 29228 w 957757"/>
              <a:gd name="connsiteY4" fmla="*/ 206062 h 366022"/>
              <a:gd name="connsiteX0" fmla="*/ 29228 w 957757"/>
              <a:gd name="connsiteY0" fmla="*/ 206062 h 311876"/>
              <a:gd name="connsiteX1" fmla="*/ 355044 w 957757"/>
              <a:gd name="connsiteY1" fmla="*/ 3656 h 311876"/>
              <a:gd name="connsiteX2" fmla="*/ 957757 w 957757"/>
              <a:gd name="connsiteY2" fmla="*/ 0 h 311876"/>
              <a:gd name="connsiteX3" fmla="*/ 953912 w 957757"/>
              <a:gd name="connsiteY3" fmla="*/ 311876 h 311876"/>
              <a:gd name="connsiteX4" fmla="*/ 29228 w 957757"/>
              <a:gd name="connsiteY4" fmla="*/ 206062 h 311876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150444 w 737683"/>
              <a:gd name="connsiteY0" fmla="*/ 296214 h 320914"/>
              <a:gd name="connsiteX1" fmla="*/ 134970 w 737683"/>
              <a:gd name="connsiteY1" fmla="*/ 3656 h 320914"/>
              <a:gd name="connsiteX2" fmla="*/ 737683 w 737683"/>
              <a:gd name="connsiteY2" fmla="*/ 0 h 320914"/>
              <a:gd name="connsiteX3" fmla="*/ 733838 w 737683"/>
              <a:gd name="connsiteY3" fmla="*/ 311876 h 320914"/>
              <a:gd name="connsiteX4" fmla="*/ 150444 w 737683"/>
              <a:gd name="connsiteY4" fmla="*/ 296214 h 320914"/>
              <a:gd name="connsiteX0" fmla="*/ 47275 w 634514"/>
              <a:gd name="connsiteY0" fmla="*/ 296214 h 320914"/>
              <a:gd name="connsiteX1" fmla="*/ 31801 w 634514"/>
              <a:gd name="connsiteY1" fmla="*/ 3656 h 320914"/>
              <a:gd name="connsiteX2" fmla="*/ 634514 w 634514"/>
              <a:gd name="connsiteY2" fmla="*/ 0 h 320914"/>
              <a:gd name="connsiteX3" fmla="*/ 630669 w 634514"/>
              <a:gd name="connsiteY3" fmla="*/ 311876 h 320914"/>
              <a:gd name="connsiteX4" fmla="*/ 47275 w 634514"/>
              <a:gd name="connsiteY4" fmla="*/ 296214 h 320914"/>
              <a:gd name="connsiteX0" fmla="*/ 51420 w 625780"/>
              <a:gd name="connsiteY0" fmla="*/ 315533 h 335396"/>
              <a:gd name="connsiteX1" fmla="*/ 23067 w 625780"/>
              <a:gd name="connsiteY1" fmla="*/ 3656 h 335396"/>
              <a:gd name="connsiteX2" fmla="*/ 625780 w 625780"/>
              <a:gd name="connsiteY2" fmla="*/ 0 h 335396"/>
              <a:gd name="connsiteX3" fmla="*/ 621935 w 625780"/>
              <a:gd name="connsiteY3" fmla="*/ 311876 h 335396"/>
              <a:gd name="connsiteX4" fmla="*/ 51420 w 625780"/>
              <a:gd name="connsiteY4" fmla="*/ 315533 h 335396"/>
              <a:gd name="connsiteX0" fmla="*/ 28353 w 602713"/>
              <a:gd name="connsiteY0" fmla="*/ 315533 h 335396"/>
              <a:gd name="connsiteX1" fmla="*/ 0 w 602713"/>
              <a:gd name="connsiteY1" fmla="*/ 3656 h 335396"/>
              <a:gd name="connsiteX2" fmla="*/ 602713 w 602713"/>
              <a:gd name="connsiteY2" fmla="*/ 0 h 335396"/>
              <a:gd name="connsiteX3" fmla="*/ 598868 w 602713"/>
              <a:gd name="connsiteY3" fmla="*/ 311876 h 335396"/>
              <a:gd name="connsiteX4" fmla="*/ 28353 w 602713"/>
              <a:gd name="connsiteY4" fmla="*/ 315533 h 335396"/>
              <a:gd name="connsiteX0" fmla="*/ 0 w 606558"/>
              <a:gd name="connsiteY0" fmla="*/ 315533 h 335396"/>
              <a:gd name="connsiteX1" fmla="*/ 3845 w 606558"/>
              <a:gd name="connsiteY1" fmla="*/ 3656 h 335396"/>
              <a:gd name="connsiteX2" fmla="*/ 606558 w 606558"/>
              <a:gd name="connsiteY2" fmla="*/ 0 h 335396"/>
              <a:gd name="connsiteX3" fmla="*/ 602713 w 606558"/>
              <a:gd name="connsiteY3" fmla="*/ 311876 h 335396"/>
              <a:gd name="connsiteX4" fmla="*/ 0 w 606558"/>
              <a:gd name="connsiteY4" fmla="*/ 315533 h 335396"/>
              <a:gd name="connsiteX0" fmla="*/ 0 w 606558"/>
              <a:gd name="connsiteY0" fmla="*/ 315533 h 315533"/>
              <a:gd name="connsiteX1" fmla="*/ 3845 w 606558"/>
              <a:gd name="connsiteY1" fmla="*/ 3656 h 315533"/>
              <a:gd name="connsiteX2" fmla="*/ 606558 w 606558"/>
              <a:gd name="connsiteY2" fmla="*/ 0 h 315533"/>
              <a:gd name="connsiteX3" fmla="*/ 602713 w 606558"/>
              <a:gd name="connsiteY3" fmla="*/ 311876 h 315533"/>
              <a:gd name="connsiteX4" fmla="*/ 0 w 606558"/>
              <a:gd name="connsiteY4" fmla="*/ 315533 h 315533"/>
              <a:gd name="connsiteX0" fmla="*/ 15473 w 602713"/>
              <a:gd name="connsiteY0" fmla="*/ 315533 h 315533"/>
              <a:gd name="connsiteX1" fmla="*/ 0 w 602713"/>
              <a:gd name="connsiteY1" fmla="*/ 3656 h 315533"/>
              <a:gd name="connsiteX2" fmla="*/ 602713 w 602713"/>
              <a:gd name="connsiteY2" fmla="*/ 0 h 315533"/>
              <a:gd name="connsiteX3" fmla="*/ 598868 w 602713"/>
              <a:gd name="connsiteY3" fmla="*/ 311876 h 315533"/>
              <a:gd name="connsiteX4" fmla="*/ 15473 w 602713"/>
              <a:gd name="connsiteY4" fmla="*/ 315533 h 315533"/>
              <a:gd name="connsiteX0" fmla="*/ 15473 w 616048"/>
              <a:gd name="connsiteY0" fmla="*/ 311877 h 311877"/>
              <a:gd name="connsiteX1" fmla="*/ 0 w 616048"/>
              <a:gd name="connsiteY1" fmla="*/ 0 h 311877"/>
              <a:gd name="connsiteX2" fmla="*/ 616048 w 616048"/>
              <a:gd name="connsiteY2" fmla="*/ 2059 h 311877"/>
              <a:gd name="connsiteX3" fmla="*/ 598868 w 616048"/>
              <a:gd name="connsiteY3" fmla="*/ 308220 h 311877"/>
              <a:gd name="connsiteX4" fmla="*/ 15473 w 616048"/>
              <a:gd name="connsiteY4" fmla="*/ 311877 h 31187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0927"/>
              <a:gd name="connsiteX1" fmla="*/ 0 w 616048"/>
              <a:gd name="connsiteY1" fmla="*/ 0 h 330927"/>
              <a:gd name="connsiteX2" fmla="*/ 616048 w 616048"/>
              <a:gd name="connsiteY2" fmla="*/ 2059 h 330927"/>
              <a:gd name="connsiteX3" fmla="*/ 598868 w 616048"/>
              <a:gd name="connsiteY3" fmla="*/ 308220 h 330927"/>
              <a:gd name="connsiteX4" fmla="*/ 4043 w 616048"/>
              <a:gd name="connsiteY4" fmla="*/ 330927 h 330927"/>
              <a:gd name="connsiteX0" fmla="*/ 4043 w 616048"/>
              <a:gd name="connsiteY0" fmla="*/ 330927 h 331919"/>
              <a:gd name="connsiteX1" fmla="*/ 0 w 616048"/>
              <a:gd name="connsiteY1" fmla="*/ 0 h 331919"/>
              <a:gd name="connsiteX2" fmla="*/ 616048 w 616048"/>
              <a:gd name="connsiteY2" fmla="*/ 2059 h 331919"/>
              <a:gd name="connsiteX3" fmla="*/ 598868 w 616048"/>
              <a:gd name="connsiteY3" fmla="*/ 308220 h 331919"/>
              <a:gd name="connsiteX4" fmla="*/ 4043 w 616048"/>
              <a:gd name="connsiteY4" fmla="*/ 330927 h 331919"/>
              <a:gd name="connsiteX0" fmla="*/ 4043 w 616048"/>
              <a:gd name="connsiteY0" fmla="*/ 330927 h 336035"/>
              <a:gd name="connsiteX1" fmla="*/ 0 w 616048"/>
              <a:gd name="connsiteY1" fmla="*/ 0 h 336035"/>
              <a:gd name="connsiteX2" fmla="*/ 616048 w 616048"/>
              <a:gd name="connsiteY2" fmla="*/ 2059 h 336035"/>
              <a:gd name="connsiteX3" fmla="*/ 614108 w 616048"/>
              <a:gd name="connsiteY3" fmla="*/ 331080 h 336035"/>
              <a:gd name="connsiteX4" fmla="*/ 4043 w 616048"/>
              <a:gd name="connsiteY4" fmla="*/ 330927 h 336035"/>
              <a:gd name="connsiteX0" fmla="*/ 4043 w 616048"/>
              <a:gd name="connsiteY0" fmla="*/ 330927 h 333136"/>
              <a:gd name="connsiteX1" fmla="*/ 0 w 616048"/>
              <a:gd name="connsiteY1" fmla="*/ 0 h 333136"/>
              <a:gd name="connsiteX2" fmla="*/ 616048 w 616048"/>
              <a:gd name="connsiteY2" fmla="*/ 2059 h 333136"/>
              <a:gd name="connsiteX3" fmla="*/ 614108 w 616048"/>
              <a:gd name="connsiteY3" fmla="*/ 331080 h 333136"/>
              <a:gd name="connsiteX4" fmla="*/ 4043 w 616048"/>
              <a:gd name="connsiteY4" fmla="*/ 330927 h 333136"/>
              <a:gd name="connsiteX0" fmla="*/ 4043 w 616048"/>
              <a:gd name="connsiteY0" fmla="*/ 33092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30927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4043 w 616048"/>
              <a:gd name="connsiteY0" fmla="*/ 340452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4043 w 616048"/>
              <a:gd name="connsiteY4" fmla="*/ 340452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048"/>
              <a:gd name="connsiteY0" fmla="*/ 338547 h 340605"/>
              <a:gd name="connsiteX1" fmla="*/ 0 w 616048"/>
              <a:gd name="connsiteY1" fmla="*/ 0 h 340605"/>
              <a:gd name="connsiteX2" fmla="*/ 616048 w 616048"/>
              <a:gd name="connsiteY2" fmla="*/ 2059 h 340605"/>
              <a:gd name="connsiteX3" fmla="*/ 614108 w 616048"/>
              <a:gd name="connsiteY3" fmla="*/ 340605 h 340605"/>
              <a:gd name="connsiteX4" fmla="*/ 2138 w 616048"/>
              <a:gd name="connsiteY4" fmla="*/ 338547 h 34060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6795 h 338547"/>
              <a:gd name="connsiteX4" fmla="*/ 2138 w 616876"/>
              <a:gd name="connsiteY4" fmla="*/ 338547 h 338547"/>
              <a:gd name="connsiteX0" fmla="*/ 2138 w 616876"/>
              <a:gd name="connsiteY0" fmla="*/ 338547 h 344415"/>
              <a:gd name="connsiteX1" fmla="*/ 0 w 616876"/>
              <a:gd name="connsiteY1" fmla="*/ 0 h 344415"/>
              <a:gd name="connsiteX2" fmla="*/ 616048 w 616876"/>
              <a:gd name="connsiteY2" fmla="*/ 2059 h 344415"/>
              <a:gd name="connsiteX3" fmla="*/ 616013 w 616876"/>
              <a:gd name="connsiteY3" fmla="*/ 344415 h 344415"/>
              <a:gd name="connsiteX4" fmla="*/ 2138 w 616876"/>
              <a:gd name="connsiteY4" fmla="*/ 338547 h 344415"/>
              <a:gd name="connsiteX0" fmla="*/ 2138 w 616876"/>
              <a:gd name="connsiteY0" fmla="*/ 338547 h 338547"/>
              <a:gd name="connsiteX1" fmla="*/ 0 w 616876"/>
              <a:gd name="connsiteY1" fmla="*/ 0 h 338547"/>
              <a:gd name="connsiteX2" fmla="*/ 616048 w 616876"/>
              <a:gd name="connsiteY2" fmla="*/ 2059 h 338547"/>
              <a:gd name="connsiteX3" fmla="*/ 616013 w 616876"/>
              <a:gd name="connsiteY3" fmla="*/ 334890 h 338547"/>
              <a:gd name="connsiteX4" fmla="*/ 2138 w 616876"/>
              <a:gd name="connsiteY4" fmla="*/ 338547 h 338547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2059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  <a:gd name="connsiteX0" fmla="*/ 2138 w 616876"/>
              <a:gd name="connsiteY0" fmla="*/ 338547 h 342510"/>
              <a:gd name="connsiteX1" fmla="*/ 0 w 616876"/>
              <a:gd name="connsiteY1" fmla="*/ 0 h 342510"/>
              <a:gd name="connsiteX2" fmla="*/ 616048 w 616876"/>
              <a:gd name="connsiteY2" fmla="*/ 154 h 342510"/>
              <a:gd name="connsiteX3" fmla="*/ 616013 w 616876"/>
              <a:gd name="connsiteY3" fmla="*/ 342510 h 342510"/>
              <a:gd name="connsiteX4" fmla="*/ 2138 w 616876"/>
              <a:gd name="connsiteY4" fmla="*/ 338547 h 342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6876" h="342510">
                <a:moveTo>
                  <a:pt x="2138" y="338547"/>
                </a:moveTo>
                <a:cubicBezTo>
                  <a:pt x="3453" y="176338"/>
                  <a:pt x="118" y="174133"/>
                  <a:pt x="0" y="0"/>
                </a:cubicBezTo>
                <a:lnTo>
                  <a:pt x="616048" y="154"/>
                </a:lnTo>
                <a:cubicBezTo>
                  <a:pt x="616048" y="111940"/>
                  <a:pt x="617935" y="186572"/>
                  <a:pt x="616013" y="342510"/>
                </a:cubicBezTo>
                <a:lnTo>
                  <a:pt x="2138" y="338547"/>
                </a:lnTo>
                <a:close/>
              </a:path>
            </a:pathLst>
          </a:custGeom>
          <a:ln w="19050" cmpd="sng">
            <a:noFill/>
          </a:ln>
        </p:spPr>
        <p:txBody>
          <a:bodyPr vert="horz" lIns="9144" tIns="9144" rIns="9144" bIns="9144" rtlCol="0" anchor="t" anchorCtr="0">
            <a:norm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0B1B3AD-80CD-4C4C-B9E6-D3174EA9BC3B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45" name="Group 38"/>
          <p:cNvGrpSpPr>
            <a:grpSpLocks noChangeAspect="1"/>
          </p:cNvGrpSpPr>
          <p:nvPr userDrawn="1"/>
        </p:nvGrpSpPr>
        <p:grpSpPr bwMode="auto">
          <a:xfrm>
            <a:off x="179512" y="146667"/>
            <a:ext cx="3096344" cy="390269"/>
            <a:chOff x="0" y="1797"/>
            <a:chExt cx="5760" cy="726"/>
          </a:xfrm>
        </p:grpSpPr>
        <p:sp>
          <p:nvSpPr>
            <p:cNvPr id="46" name="AutoShape 37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797"/>
              <a:ext cx="5760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7" name="Freeform 39"/>
            <p:cNvSpPr>
              <a:spLocks noEditPoints="1"/>
            </p:cNvSpPr>
            <p:nvPr userDrawn="1"/>
          </p:nvSpPr>
          <p:spPr bwMode="auto">
            <a:xfrm>
              <a:off x="4902" y="2154"/>
              <a:ext cx="858" cy="369"/>
            </a:xfrm>
            <a:custGeom>
              <a:avLst/>
              <a:gdLst>
                <a:gd name="T0" fmla="*/ 69 w 138"/>
                <a:gd name="T1" fmla="*/ 8 h 59"/>
                <a:gd name="T2" fmla="*/ 83 w 138"/>
                <a:gd name="T3" fmla="*/ 0 h 59"/>
                <a:gd name="T4" fmla="*/ 95 w 138"/>
                <a:gd name="T5" fmla="*/ 13 h 59"/>
                <a:gd name="T6" fmla="*/ 95 w 138"/>
                <a:gd name="T7" fmla="*/ 43 h 59"/>
                <a:gd name="T8" fmla="*/ 90 w 138"/>
                <a:gd name="T9" fmla="*/ 43 h 59"/>
                <a:gd name="T10" fmla="*/ 90 w 138"/>
                <a:gd name="T11" fmla="*/ 14 h 59"/>
                <a:gd name="T12" fmla="*/ 82 w 138"/>
                <a:gd name="T13" fmla="*/ 4 h 59"/>
                <a:gd name="T14" fmla="*/ 70 w 138"/>
                <a:gd name="T15" fmla="*/ 13 h 59"/>
                <a:gd name="T16" fmla="*/ 70 w 138"/>
                <a:gd name="T17" fmla="*/ 43 h 59"/>
                <a:gd name="T18" fmla="*/ 65 w 138"/>
                <a:gd name="T19" fmla="*/ 43 h 59"/>
                <a:gd name="T20" fmla="*/ 65 w 138"/>
                <a:gd name="T21" fmla="*/ 1 h 59"/>
                <a:gd name="T22" fmla="*/ 69 w 138"/>
                <a:gd name="T23" fmla="*/ 1 h 59"/>
                <a:gd name="T24" fmla="*/ 69 w 138"/>
                <a:gd name="T25" fmla="*/ 8 h 59"/>
                <a:gd name="T26" fmla="*/ 9 w 138"/>
                <a:gd name="T27" fmla="*/ 1 h 59"/>
                <a:gd name="T28" fmla="*/ 9 w 138"/>
                <a:gd name="T29" fmla="*/ 41 h 59"/>
                <a:gd name="T30" fmla="*/ 0 w 138"/>
                <a:gd name="T31" fmla="*/ 55 h 59"/>
                <a:gd name="T32" fmla="*/ 1 w 138"/>
                <a:gd name="T33" fmla="*/ 59 h 59"/>
                <a:gd name="T34" fmla="*/ 14 w 138"/>
                <a:gd name="T35" fmla="*/ 41 h 59"/>
                <a:gd name="T36" fmla="*/ 14 w 138"/>
                <a:gd name="T37" fmla="*/ 1 h 59"/>
                <a:gd name="T38" fmla="*/ 9 w 138"/>
                <a:gd name="T39" fmla="*/ 1 h 59"/>
                <a:gd name="T40" fmla="*/ 56 w 138"/>
                <a:gd name="T41" fmla="*/ 24 h 59"/>
                <a:gd name="T42" fmla="*/ 28 w 138"/>
                <a:gd name="T43" fmla="*/ 24 h 59"/>
                <a:gd name="T44" fmla="*/ 41 w 138"/>
                <a:gd name="T45" fmla="*/ 40 h 59"/>
                <a:gd name="T46" fmla="*/ 53 w 138"/>
                <a:gd name="T47" fmla="*/ 36 h 59"/>
                <a:gd name="T48" fmla="*/ 55 w 138"/>
                <a:gd name="T49" fmla="*/ 39 h 59"/>
                <a:gd name="T50" fmla="*/ 41 w 138"/>
                <a:gd name="T51" fmla="*/ 44 h 59"/>
                <a:gd name="T52" fmla="*/ 23 w 138"/>
                <a:gd name="T53" fmla="*/ 22 h 59"/>
                <a:gd name="T54" fmla="*/ 40 w 138"/>
                <a:gd name="T55" fmla="*/ 0 h 59"/>
                <a:gd name="T56" fmla="*/ 56 w 138"/>
                <a:gd name="T57" fmla="*/ 21 h 59"/>
                <a:gd name="T58" fmla="*/ 56 w 138"/>
                <a:gd name="T59" fmla="*/ 24 h 59"/>
                <a:gd name="T60" fmla="*/ 52 w 138"/>
                <a:gd name="T61" fmla="*/ 20 h 59"/>
                <a:gd name="T62" fmla="*/ 40 w 138"/>
                <a:gd name="T63" fmla="*/ 4 h 59"/>
                <a:gd name="T64" fmla="*/ 28 w 138"/>
                <a:gd name="T65" fmla="*/ 20 h 59"/>
                <a:gd name="T66" fmla="*/ 52 w 138"/>
                <a:gd name="T67" fmla="*/ 20 h 59"/>
                <a:gd name="T68" fmla="*/ 138 w 138"/>
                <a:gd name="T69" fmla="*/ 41 h 59"/>
                <a:gd name="T70" fmla="*/ 137 w 138"/>
                <a:gd name="T71" fmla="*/ 44 h 59"/>
                <a:gd name="T72" fmla="*/ 129 w 138"/>
                <a:gd name="T73" fmla="*/ 37 h 59"/>
                <a:gd name="T74" fmla="*/ 129 w 138"/>
                <a:gd name="T75" fmla="*/ 37 h 59"/>
                <a:gd name="T76" fmla="*/ 116 w 138"/>
                <a:gd name="T77" fmla="*/ 44 h 59"/>
                <a:gd name="T78" fmla="*/ 103 w 138"/>
                <a:gd name="T79" fmla="*/ 32 h 59"/>
                <a:gd name="T80" fmla="*/ 122 w 138"/>
                <a:gd name="T81" fmla="*/ 18 h 59"/>
                <a:gd name="T82" fmla="*/ 129 w 138"/>
                <a:gd name="T83" fmla="*/ 18 h 59"/>
                <a:gd name="T84" fmla="*/ 129 w 138"/>
                <a:gd name="T85" fmla="*/ 14 h 59"/>
                <a:gd name="T86" fmla="*/ 119 w 138"/>
                <a:gd name="T87" fmla="*/ 4 h 59"/>
                <a:gd name="T88" fmla="*/ 107 w 138"/>
                <a:gd name="T89" fmla="*/ 6 h 59"/>
                <a:gd name="T90" fmla="*/ 106 w 138"/>
                <a:gd name="T91" fmla="*/ 3 h 59"/>
                <a:gd name="T92" fmla="*/ 119 w 138"/>
                <a:gd name="T93" fmla="*/ 0 h 59"/>
                <a:gd name="T94" fmla="*/ 133 w 138"/>
                <a:gd name="T95" fmla="*/ 14 h 59"/>
                <a:gd name="T96" fmla="*/ 133 w 138"/>
                <a:gd name="T97" fmla="*/ 34 h 59"/>
                <a:gd name="T98" fmla="*/ 138 w 138"/>
                <a:gd name="T99" fmla="*/ 41 h 59"/>
                <a:gd name="T100" fmla="*/ 129 w 138"/>
                <a:gd name="T101" fmla="*/ 22 h 59"/>
                <a:gd name="T102" fmla="*/ 122 w 138"/>
                <a:gd name="T103" fmla="*/ 22 h 59"/>
                <a:gd name="T104" fmla="*/ 108 w 138"/>
                <a:gd name="T105" fmla="*/ 31 h 59"/>
                <a:gd name="T106" fmla="*/ 117 w 138"/>
                <a:gd name="T107" fmla="*/ 40 h 59"/>
                <a:gd name="T108" fmla="*/ 129 w 138"/>
                <a:gd name="T109" fmla="*/ 33 h 59"/>
                <a:gd name="T110" fmla="*/ 129 w 138"/>
                <a:gd name="T111" fmla="*/ 2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38" h="59">
                  <a:moveTo>
                    <a:pt x="69" y="8"/>
                  </a:moveTo>
                  <a:cubicBezTo>
                    <a:pt x="73" y="3"/>
                    <a:pt x="78" y="0"/>
                    <a:pt x="83" y="0"/>
                  </a:cubicBezTo>
                  <a:cubicBezTo>
                    <a:pt x="92" y="0"/>
                    <a:pt x="95" y="5"/>
                    <a:pt x="95" y="1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0" y="43"/>
                    <a:pt x="90" y="43"/>
                    <a:pt x="90" y="43"/>
                  </a:cubicBezTo>
                  <a:cubicBezTo>
                    <a:pt x="90" y="14"/>
                    <a:pt x="90" y="14"/>
                    <a:pt x="90" y="14"/>
                  </a:cubicBezTo>
                  <a:cubicBezTo>
                    <a:pt x="90" y="7"/>
                    <a:pt x="88" y="4"/>
                    <a:pt x="82" y="4"/>
                  </a:cubicBezTo>
                  <a:cubicBezTo>
                    <a:pt x="77" y="4"/>
                    <a:pt x="73" y="9"/>
                    <a:pt x="70" y="13"/>
                  </a:cubicBezTo>
                  <a:cubicBezTo>
                    <a:pt x="70" y="43"/>
                    <a:pt x="70" y="43"/>
                    <a:pt x="70" y="43"/>
                  </a:cubicBezTo>
                  <a:cubicBezTo>
                    <a:pt x="65" y="43"/>
                    <a:pt x="65" y="43"/>
                    <a:pt x="65" y="43"/>
                  </a:cubicBezTo>
                  <a:cubicBezTo>
                    <a:pt x="65" y="1"/>
                    <a:pt x="65" y="1"/>
                    <a:pt x="65" y="1"/>
                  </a:cubicBezTo>
                  <a:cubicBezTo>
                    <a:pt x="69" y="1"/>
                    <a:pt x="69" y="1"/>
                    <a:pt x="69" y="1"/>
                  </a:cubicBezTo>
                  <a:lnTo>
                    <a:pt x="69" y="8"/>
                  </a:lnTo>
                  <a:close/>
                  <a:moveTo>
                    <a:pt x="9" y="1"/>
                  </a:moveTo>
                  <a:cubicBezTo>
                    <a:pt x="9" y="41"/>
                    <a:pt x="9" y="41"/>
                    <a:pt x="9" y="41"/>
                  </a:cubicBezTo>
                  <a:cubicBezTo>
                    <a:pt x="9" y="48"/>
                    <a:pt x="7" y="52"/>
                    <a:pt x="0" y="55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0" y="55"/>
                    <a:pt x="14" y="51"/>
                    <a:pt x="14" y="41"/>
                  </a:cubicBezTo>
                  <a:cubicBezTo>
                    <a:pt x="14" y="1"/>
                    <a:pt x="14" y="1"/>
                    <a:pt x="14" y="1"/>
                  </a:cubicBezTo>
                  <a:lnTo>
                    <a:pt x="9" y="1"/>
                  </a:lnTo>
                  <a:close/>
                  <a:moveTo>
                    <a:pt x="56" y="24"/>
                  </a:moveTo>
                  <a:cubicBezTo>
                    <a:pt x="28" y="24"/>
                    <a:pt x="28" y="24"/>
                    <a:pt x="28" y="24"/>
                  </a:cubicBezTo>
                  <a:cubicBezTo>
                    <a:pt x="28" y="35"/>
                    <a:pt x="34" y="40"/>
                    <a:pt x="41" y="40"/>
                  </a:cubicBezTo>
                  <a:cubicBezTo>
                    <a:pt x="46" y="40"/>
                    <a:pt x="49" y="39"/>
                    <a:pt x="53" y="36"/>
                  </a:cubicBezTo>
                  <a:cubicBezTo>
                    <a:pt x="55" y="39"/>
                    <a:pt x="55" y="39"/>
                    <a:pt x="55" y="39"/>
                  </a:cubicBezTo>
                  <a:cubicBezTo>
                    <a:pt x="51" y="43"/>
                    <a:pt x="47" y="44"/>
                    <a:pt x="41" y="44"/>
                  </a:cubicBezTo>
                  <a:cubicBezTo>
                    <a:pt x="30" y="44"/>
                    <a:pt x="23" y="36"/>
                    <a:pt x="23" y="22"/>
                  </a:cubicBezTo>
                  <a:cubicBezTo>
                    <a:pt x="23" y="9"/>
                    <a:pt x="30" y="0"/>
                    <a:pt x="40" y="0"/>
                  </a:cubicBezTo>
                  <a:cubicBezTo>
                    <a:pt x="51" y="0"/>
                    <a:pt x="56" y="8"/>
                    <a:pt x="56" y="21"/>
                  </a:cubicBezTo>
                  <a:cubicBezTo>
                    <a:pt x="56" y="22"/>
                    <a:pt x="56" y="23"/>
                    <a:pt x="56" y="24"/>
                  </a:cubicBezTo>
                  <a:close/>
                  <a:moveTo>
                    <a:pt x="52" y="20"/>
                  </a:moveTo>
                  <a:cubicBezTo>
                    <a:pt x="52" y="10"/>
                    <a:pt x="48" y="4"/>
                    <a:pt x="40" y="4"/>
                  </a:cubicBezTo>
                  <a:cubicBezTo>
                    <a:pt x="33" y="4"/>
                    <a:pt x="28" y="9"/>
                    <a:pt x="28" y="20"/>
                  </a:cubicBezTo>
                  <a:lnTo>
                    <a:pt x="52" y="20"/>
                  </a:lnTo>
                  <a:close/>
                  <a:moveTo>
                    <a:pt x="138" y="41"/>
                  </a:moveTo>
                  <a:cubicBezTo>
                    <a:pt x="137" y="44"/>
                    <a:pt x="137" y="44"/>
                    <a:pt x="137" y="44"/>
                  </a:cubicBezTo>
                  <a:cubicBezTo>
                    <a:pt x="133" y="44"/>
                    <a:pt x="130" y="42"/>
                    <a:pt x="129" y="37"/>
                  </a:cubicBezTo>
                  <a:cubicBezTo>
                    <a:pt x="129" y="37"/>
                    <a:pt x="129" y="37"/>
                    <a:pt x="129" y="37"/>
                  </a:cubicBezTo>
                  <a:cubicBezTo>
                    <a:pt x="126" y="42"/>
                    <a:pt x="121" y="44"/>
                    <a:pt x="116" y="44"/>
                  </a:cubicBezTo>
                  <a:cubicBezTo>
                    <a:pt x="108" y="44"/>
                    <a:pt x="103" y="39"/>
                    <a:pt x="103" y="32"/>
                  </a:cubicBezTo>
                  <a:cubicBezTo>
                    <a:pt x="103" y="23"/>
                    <a:pt x="110" y="18"/>
                    <a:pt x="122" y="18"/>
                  </a:cubicBezTo>
                  <a:cubicBezTo>
                    <a:pt x="129" y="18"/>
                    <a:pt x="129" y="18"/>
                    <a:pt x="129" y="18"/>
                  </a:cubicBezTo>
                  <a:cubicBezTo>
                    <a:pt x="129" y="14"/>
                    <a:pt x="129" y="14"/>
                    <a:pt x="129" y="14"/>
                  </a:cubicBezTo>
                  <a:cubicBezTo>
                    <a:pt x="129" y="7"/>
                    <a:pt x="126" y="4"/>
                    <a:pt x="119" y="4"/>
                  </a:cubicBezTo>
                  <a:cubicBezTo>
                    <a:pt x="116" y="4"/>
                    <a:pt x="112" y="5"/>
                    <a:pt x="107" y="6"/>
                  </a:cubicBezTo>
                  <a:cubicBezTo>
                    <a:pt x="106" y="3"/>
                    <a:pt x="106" y="3"/>
                    <a:pt x="106" y="3"/>
                  </a:cubicBezTo>
                  <a:cubicBezTo>
                    <a:pt x="111" y="1"/>
                    <a:pt x="115" y="0"/>
                    <a:pt x="119" y="0"/>
                  </a:cubicBezTo>
                  <a:cubicBezTo>
                    <a:pt x="129" y="0"/>
                    <a:pt x="133" y="5"/>
                    <a:pt x="133" y="14"/>
                  </a:cubicBezTo>
                  <a:cubicBezTo>
                    <a:pt x="133" y="34"/>
                    <a:pt x="133" y="34"/>
                    <a:pt x="133" y="34"/>
                  </a:cubicBezTo>
                  <a:cubicBezTo>
                    <a:pt x="133" y="39"/>
                    <a:pt x="135" y="40"/>
                    <a:pt x="138" y="41"/>
                  </a:cubicBezTo>
                  <a:close/>
                  <a:moveTo>
                    <a:pt x="129" y="22"/>
                  </a:moveTo>
                  <a:cubicBezTo>
                    <a:pt x="122" y="22"/>
                    <a:pt x="122" y="22"/>
                    <a:pt x="122" y="22"/>
                  </a:cubicBezTo>
                  <a:cubicBezTo>
                    <a:pt x="113" y="22"/>
                    <a:pt x="108" y="25"/>
                    <a:pt x="108" y="31"/>
                  </a:cubicBezTo>
                  <a:cubicBezTo>
                    <a:pt x="108" y="37"/>
                    <a:pt x="111" y="40"/>
                    <a:pt x="117" y="40"/>
                  </a:cubicBezTo>
                  <a:cubicBezTo>
                    <a:pt x="122" y="40"/>
                    <a:pt x="127" y="37"/>
                    <a:pt x="129" y="33"/>
                  </a:cubicBezTo>
                  <a:lnTo>
                    <a:pt x="129" y="22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8" name="Freeform 40"/>
            <p:cNvSpPr>
              <a:spLocks noEditPoints="1"/>
            </p:cNvSpPr>
            <p:nvPr userDrawn="1"/>
          </p:nvSpPr>
          <p:spPr bwMode="auto">
            <a:xfrm>
              <a:off x="280" y="2154"/>
              <a:ext cx="4559" cy="275"/>
            </a:xfrm>
            <a:custGeom>
              <a:avLst/>
              <a:gdLst>
                <a:gd name="T0" fmla="*/ 535 w 733"/>
                <a:gd name="T1" fmla="*/ 43 h 44"/>
                <a:gd name="T2" fmla="*/ 535 w 733"/>
                <a:gd name="T3" fmla="*/ 7 h 44"/>
                <a:gd name="T4" fmla="*/ 549 w 733"/>
                <a:gd name="T5" fmla="*/ 43 h 44"/>
                <a:gd name="T6" fmla="*/ 696 w 733"/>
                <a:gd name="T7" fmla="*/ 8 h 44"/>
                <a:gd name="T8" fmla="*/ 710 w 733"/>
                <a:gd name="T9" fmla="*/ 14 h 44"/>
                <a:gd name="T10" fmla="*/ 733 w 733"/>
                <a:gd name="T11" fmla="*/ 43 h 44"/>
                <a:gd name="T12" fmla="*/ 699 w 733"/>
                <a:gd name="T13" fmla="*/ 0 h 44"/>
                <a:gd name="T14" fmla="*/ 677 w 733"/>
                <a:gd name="T15" fmla="*/ 43 h 44"/>
                <a:gd name="T16" fmla="*/ 580 w 733"/>
                <a:gd name="T17" fmla="*/ 1 h 44"/>
                <a:gd name="T18" fmla="*/ 439 w 733"/>
                <a:gd name="T19" fmla="*/ 43 h 44"/>
                <a:gd name="T20" fmla="*/ 465 w 733"/>
                <a:gd name="T21" fmla="*/ 1 h 44"/>
                <a:gd name="T22" fmla="*/ 466 w 733"/>
                <a:gd name="T23" fmla="*/ 43 h 44"/>
                <a:gd name="T24" fmla="*/ 482 w 733"/>
                <a:gd name="T25" fmla="*/ 1 h 44"/>
                <a:gd name="T26" fmla="*/ 497 w 733"/>
                <a:gd name="T27" fmla="*/ 35 h 44"/>
                <a:gd name="T28" fmla="*/ 515 w 733"/>
                <a:gd name="T29" fmla="*/ 1 h 44"/>
                <a:gd name="T30" fmla="*/ 601 w 733"/>
                <a:gd name="T31" fmla="*/ 43 h 44"/>
                <a:gd name="T32" fmla="*/ 626 w 733"/>
                <a:gd name="T33" fmla="*/ 1 h 44"/>
                <a:gd name="T34" fmla="*/ 627 w 733"/>
                <a:gd name="T35" fmla="*/ 43 h 44"/>
                <a:gd name="T36" fmla="*/ 657 w 733"/>
                <a:gd name="T37" fmla="*/ 25 h 44"/>
                <a:gd name="T38" fmla="*/ 632 w 733"/>
                <a:gd name="T39" fmla="*/ 1 h 44"/>
                <a:gd name="T40" fmla="*/ 668 w 733"/>
                <a:gd name="T41" fmla="*/ 1 h 44"/>
                <a:gd name="T42" fmla="*/ 17 w 733"/>
                <a:gd name="T43" fmla="*/ 36 h 44"/>
                <a:gd name="T44" fmla="*/ 0 w 733"/>
                <a:gd name="T45" fmla="*/ 25 h 44"/>
                <a:gd name="T46" fmla="*/ 25 w 733"/>
                <a:gd name="T47" fmla="*/ 1 h 44"/>
                <a:gd name="T48" fmla="*/ 263 w 733"/>
                <a:gd name="T49" fmla="*/ 1 h 44"/>
                <a:gd name="T50" fmla="*/ 224 w 733"/>
                <a:gd name="T51" fmla="*/ 12 h 44"/>
                <a:gd name="T52" fmla="*/ 227 w 733"/>
                <a:gd name="T53" fmla="*/ 33 h 44"/>
                <a:gd name="T54" fmla="*/ 243 w 733"/>
                <a:gd name="T55" fmla="*/ 18 h 44"/>
                <a:gd name="T56" fmla="*/ 255 w 733"/>
                <a:gd name="T57" fmla="*/ 5 h 44"/>
                <a:gd name="T58" fmla="*/ 401 w 733"/>
                <a:gd name="T59" fmla="*/ 25 h 44"/>
                <a:gd name="T60" fmla="*/ 387 w 733"/>
                <a:gd name="T61" fmla="*/ 39 h 44"/>
                <a:gd name="T62" fmla="*/ 399 w 733"/>
                <a:gd name="T63" fmla="*/ 12 h 44"/>
                <a:gd name="T64" fmla="*/ 68 w 733"/>
                <a:gd name="T65" fmla="*/ 0 h 44"/>
                <a:gd name="T66" fmla="*/ 45 w 733"/>
                <a:gd name="T67" fmla="*/ 43 h 44"/>
                <a:gd name="T68" fmla="*/ 69 w 733"/>
                <a:gd name="T69" fmla="*/ 15 h 44"/>
                <a:gd name="T70" fmla="*/ 68 w 733"/>
                <a:gd name="T71" fmla="*/ 0 h 44"/>
                <a:gd name="T72" fmla="*/ 90 w 733"/>
                <a:gd name="T73" fmla="*/ 1 h 44"/>
                <a:gd name="T74" fmla="*/ 135 w 733"/>
                <a:gd name="T75" fmla="*/ 1 h 44"/>
                <a:gd name="T76" fmla="*/ 119 w 733"/>
                <a:gd name="T77" fmla="*/ 43 h 44"/>
                <a:gd name="T78" fmla="*/ 278 w 733"/>
                <a:gd name="T79" fmla="*/ 1 h 44"/>
                <a:gd name="T80" fmla="*/ 299 w 733"/>
                <a:gd name="T81" fmla="*/ 43 h 44"/>
                <a:gd name="T82" fmla="*/ 177 w 733"/>
                <a:gd name="T83" fmla="*/ 1 h 44"/>
                <a:gd name="T84" fmla="*/ 177 w 733"/>
                <a:gd name="T85" fmla="*/ 36 h 44"/>
                <a:gd name="T86" fmla="*/ 174 w 733"/>
                <a:gd name="T87" fmla="*/ 18 h 44"/>
                <a:gd name="T88" fmla="*/ 195 w 733"/>
                <a:gd name="T89" fmla="*/ 20 h 44"/>
                <a:gd name="T90" fmla="*/ 199 w 733"/>
                <a:gd name="T91" fmla="*/ 20 h 44"/>
                <a:gd name="T92" fmla="*/ 219 w 733"/>
                <a:gd name="T93" fmla="*/ 43 h 44"/>
                <a:gd name="T94" fmla="*/ 185 w 733"/>
                <a:gd name="T95" fmla="*/ 1 h 44"/>
                <a:gd name="T96" fmla="*/ 199 w 733"/>
                <a:gd name="T97" fmla="*/ 27 h 44"/>
                <a:gd name="T98" fmla="*/ 353 w 733"/>
                <a:gd name="T99" fmla="*/ 9 h 44"/>
                <a:gd name="T100" fmla="*/ 374 w 733"/>
                <a:gd name="T101" fmla="*/ 9 h 44"/>
                <a:gd name="T102" fmla="*/ 331 w 733"/>
                <a:gd name="T103" fmla="*/ 8 h 44"/>
                <a:gd name="T104" fmla="*/ 350 w 733"/>
                <a:gd name="T105" fmla="*/ 43 h 44"/>
                <a:gd name="T106" fmla="*/ 323 w 733"/>
                <a:gd name="T107" fmla="*/ 43 h 44"/>
                <a:gd name="T108" fmla="*/ 314 w 733"/>
                <a:gd name="T109" fmla="*/ 9 h 44"/>
                <a:gd name="T110" fmla="*/ 343 w 733"/>
                <a:gd name="T111" fmla="*/ 1 h 44"/>
                <a:gd name="T112" fmla="*/ 343 w 733"/>
                <a:gd name="T113" fmla="*/ 1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33" h="44">
                  <a:moveTo>
                    <a:pt x="549" y="14"/>
                  </a:moveTo>
                  <a:cubicBezTo>
                    <a:pt x="549" y="9"/>
                    <a:pt x="548" y="8"/>
                    <a:pt x="544" y="8"/>
                  </a:cubicBezTo>
                  <a:cubicBezTo>
                    <a:pt x="541" y="8"/>
                    <a:pt x="538" y="10"/>
                    <a:pt x="535" y="14"/>
                  </a:cubicBezTo>
                  <a:cubicBezTo>
                    <a:pt x="535" y="43"/>
                    <a:pt x="535" y="43"/>
                    <a:pt x="535" y="43"/>
                  </a:cubicBezTo>
                  <a:cubicBezTo>
                    <a:pt x="525" y="43"/>
                    <a:pt x="525" y="43"/>
                    <a:pt x="525" y="43"/>
                  </a:cubicBezTo>
                  <a:cubicBezTo>
                    <a:pt x="525" y="1"/>
                    <a:pt x="525" y="1"/>
                    <a:pt x="525" y="1"/>
                  </a:cubicBezTo>
                  <a:cubicBezTo>
                    <a:pt x="534" y="1"/>
                    <a:pt x="534" y="1"/>
                    <a:pt x="534" y="1"/>
                  </a:cubicBezTo>
                  <a:cubicBezTo>
                    <a:pt x="535" y="7"/>
                    <a:pt x="535" y="7"/>
                    <a:pt x="535" y="7"/>
                  </a:cubicBezTo>
                  <a:cubicBezTo>
                    <a:pt x="538" y="2"/>
                    <a:pt x="543" y="0"/>
                    <a:pt x="548" y="0"/>
                  </a:cubicBezTo>
                  <a:cubicBezTo>
                    <a:pt x="556" y="0"/>
                    <a:pt x="559" y="5"/>
                    <a:pt x="559" y="13"/>
                  </a:cubicBezTo>
                  <a:cubicBezTo>
                    <a:pt x="559" y="43"/>
                    <a:pt x="559" y="43"/>
                    <a:pt x="559" y="43"/>
                  </a:cubicBezTo>
                  <a:cubicBezTo>
                    <a:pt x="549" y="43"/>
                    <a:pt x="549" y="43"/>
                    <a:pt x="549" y="43"/>
                  </a:cubicBezTo>
                  <a:lnTo>
                    <a:pt x="549" y="14"/>
                  </a:lnTo>
                  <a:close/>
                  <a:moveTo>
                    <a:pt x="688" y="43"/>
                  </a:moveTo>
                  <a:cubicBezTo>
                    <a:pt x="688" y="14"/>
                    <a:pt x="688" y="14"/>
                    <a:pt x="688" y="14"/>
                  </a:cubicBezTo>
                  <a:cubicBezTo>
                    <a:pt x="690" y="10"/>
                    <a:pt x="693" y="8"/>
                    <a:pt x="696" y="8"/>
                  </a:cubicBezTo>
                  <a:cubicBezTo>
                    <a:pt x="699" y="8"/>
                    <a:pt x="700" y="9"/>
                    <a:pt x="700" y="14"/>
                  </a:cubicBezTo>
                  <a:cubicBezTo>
                    <a:pt x="700" y="43"/>
                    <a:pt x="700" y="43"/>
                    <a:pt x="700" y="43"/>
                  </a:cubicBezTo>
                  <a:cubicBezTo>
                    <a:pt x="710" y="43"/>
                    <a:pt x="710" y="43"/>
                    <a:pt x="710" y="43"/>
                  </a:cubicBezTo>
                  <a:cubicBezTo>
                    <a:pt x="710" y="14"/>
                    <a:pt x="710" y="14"/>
                    <a:pt x="710" y="14"/>
                  </a:cubicBezTo>
                  <a:cubicBezTo>
                    <a:pt x="712" y="10"/>
                    <a:pt x="715" y="8"/>
                    <a:pt x="718" y="8"/>
                  </a:cubicBezTo>
                  <a:cubicBezTo>
                    <a:pt x="722" y="8"/>
                    <a:pt x="723" y="10"/>
                    <a:pt x="723" y="14"/>
                  </a:cubicBezTo>
                  <a:cubicBezTo>
                    <a:pt x="723" y="43"/>
                    <a:pt x="723" y="43"/>
                    <a:pt x="723" y="43"/>
                  </a:cubicBezTo>
                  <a:cubicBezTo>
                    <a:pt x="733" y="43"/>
                    <a:pt x="733" y="43"/>
                    <a:pt x="733" y="43"/>
                  </a:cubicBezTo>
                  <a:cubicBezTo>
                    <a:pt x="733" y="13"/>
                    <a:pt x="733" y="13"/>
                    <a:pt x="733" y="13"/>
                  </a:cubicBezTo>
                  <a:cubicBezTo>
                    <a:pt x="733" y="5"/>
                    <a:pt x="730" y="0"/>
                    <a:pt x="722" y="0"/>
                  </a:cubicBezTo>
                  <a:cubicBezTo>
                    <a:pt x="718" y="0"/>
                    <a:pt x="713" y="2"/>
                    <a:pt x="709" y="7"/>
                  </a:cubicBezTo>
                  <a:cubicBezTo>
                    <a:pt x="708" y="2"/>
                    <a:pt x="705" y="0"/>
                    <a:pt x="699" y="0"/>
                  </a:cubicBezTo>
                  <a:cubicBezTo>
                    <a:pt x="695" y="0"/>
                    <a:pt x="691" y="2"/>
                    <a:pt x="687" y="7"/>
                  </a:cubicBezTo>
                  <a:cubicBezTo>
                    <a:pt x="686" y="1"/>
                    <a:pt x="686" y="1"/>
                    <a:pt x="686" y="1"/>
                  </a:cubicBezTo>
                  <a:cubicBezTo>
                    <a:pt x="677" y="1"/>
                    <a:pt x="677" y="1"/>
                    <a:pt x="677" y="1"/>
                  </a:cubicBezTo>
                  <a:cubicBezTo>
                    <a:pt x="677" y="43"/>
                    <a:pt x="677" y="43"/>
                    <a:pt x="677" y="43"/>
                  </a:cubicBezTo>
                  <a:lnTo>
                    <a:pt x="688" y="43"/>
                  </a:lnTo>
                  <a:close/>
                  <a:moveTo>
                    <a:pt x="570" y="43"/>
                  </a:moveTo>
                  <a:cubicBezTo>
                    <a:pt x="580" y="43"/>
                    <a:pt x="580" y="43"/>
                    <a:pt x="580" y="43"/>
                  </a:cubicBezTo>
                  <a:cubicBezTo>
                    <a:pt x="580" y="1"/>
                    <a:pt x="580" y="1"/>
                    <a:pt x="580" y="1"/>
                  </a:cubicBezTo>
                  <a:cubicBezTo>
                    <a:pt x="570" y="1"/>
                    <a:pt x="570" y="1"/>
                    <a:pt x="570" y="1"/>
                  </a:cubicBezTo>
                  <a:lnTo>
                    <a:pt x="570" y="43"/>
                  </a:lnTo>
                  <a:close/>
                  <a:moveTo>
                    <a:pt x="429" y="43"/>
                  </a:moveTo>
                  <a:cubicBezTo>
                    <a:pt x="439" y="43"/>
                    <a:pt x="439" y="43"/>
                    <a:pt x="439" y="43"/>
                  </a:cubicBezTo>
                  <a:cubicBezTo>
                    <a:pt x="439" y="1"/>
                    <a:pt x="439" y="1"/>
                    <a:pt x="439" y="1"/>
                  </a:cubicBezTo>
                  <a:cubicBezTo>
                    <a:pt x="429" y="1"/>
                    <a:pt x="429" y="1"/>
                    <a:pt x="429" y="1"/>
                  </a:cubicBezTo>
                  <a:lnTo>
                    <a:pt x="429" y="43"/>
                  </a:lnTo>
                  <a:close/>
                  <a:moveTo>
                    <a:pt x="465" y="1"/>
                  </a:moveTo>
                  <a:cubicBezTo>
                    <a:pt x="454" y="1"/>
                    <a:pt x="454" y="1"/>
                    <a:pt x="454" y="1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54" y="43"/>
                    <a:pt x="454" y="43"/>
                    <a:pt x="454" y="43"/>
                  </a:cubicBezTo>
                  <a:cubicBezTo>
                    <a:pt x="466" y="43"/>
                    <a:pt x="466" y="43"/>
                    <a:pt x="466" y="43"/>
                  </a:cubicBezTo>
                  <a:cubicBezTo>
                    <a:pt x="450" y="20"/>
                    <a:pt x="450" y="20"/>
                    <a:pt x="450" y="20"/>
                  </a:cubicBezTo>
                  <a:lnTo>
                    <a:pt x="465" y="1"/>
                  </a:lnTo>
                  <a:close/>
                  <a:moveTo>
                    <a:pt x="482" y="35"/>
                  </a:moveTo>
                  <a:cubicBezTo>
                    <a:pt x="482" y="1"/>
                    <a:pt x="482" y="1"/>
                    <a:pt x="482" y="1"/>
                  </a:cubicBezTo>
                  <a:cubicBezTo>
                    <a:pt x="472" y="1"/>
                    <a:pt x="472" y="1"/>
                    <a:pt x="472" y="1"/>
                  </a:cubicBezTo>
                  <a:cubicBezTo>
                    <a:pt x="472" y="43"/>
                    <a:pt x="472" y="43"/>
                    <a:pt x="472" y="43"/>
                  </a:cubicBezTo>
                  <a:cubicBezTo>
                    <a:pt x="495" y="43"/>
                    <a:pt x="495" y="43"/>
                    <a:pt x="495" y="43"/>
                  </a:cubicBezTo>
                  <a:cubicBezTo>
                    <a:pt x="497" y="35"/>
                    <a:pt x="497" y="35"/>
                    <a:pt x="497" y="35"/>
                  </a:cubicBezTo>
                  <a:lnTo>
                    <a:pt x="482" y="35"/>
                  </a:lnTo>
                  <a:close/>
                  <a:moveTo>
                    <a:pt x="504" y="43"/>
                  </a:moveTo>
                  <a:cubicBezTo>
                    <a:pt x="515" y="43"/>
                    <a:pt x="515" y="43"/>
                    <a:pt x="515" y="43"/>
                  </a:cubicBezTo>
                  <a:cubicBezTo>
                    <a:pt x="515" y="1"/>
                    <a:pt x="515" y="1"/>
                    <a:pt x="515" y="1"/>
                  </a:cubicBezTo>
                  <a:cubicBezTo>
                    <a:pt x="504" y="1"/>
                    <a:pt x="504" y="1"/>
                    <a:pt x="504" y="1"/>
                  </a:cubicBezTo>
                  <a:lnTo>
                    <a:pt x="504" y="43"/>
                  </a:lnTo>
                  <a:close/>
                  <a:moveTo>
                    <a:pt x="590" y="43"/>
                  </a:moveTo>
                  <a:cubicBezTo>
                    <a:pt x="601" y="43"/>
                    <a:pt x="601" y="43"/>
                    <a:pt x="601" y="43"/>
                  </a:cubicBezTo>
                  <a:cubicBezTo>
                    <a:pt x="601" y="1"/>
                    <a:pt x="601" y="1"/>
                    <a:pt x="601" y="1"/>
                  </a:cubicBezTo>
                  <a:cubicBezTo>
                    <a:pt x="590" y="1"/>
                    <a:pt x="590" y="1"/>
                    <a:pt x="590" y="1"/>
                  </a:cubicBezTo>
                  <a:lnTo>
                    <a:pt x="590" y="43"/>
                  </a:lnTo>
                  <a:close/>
                  <a:moveTo>
                    <a:pt x="626" y="1"/>
                  </a:moveTo>
                  <a:cubicBezTo>
                    <a:pt x="615" y="1"/>
                    <a:pt x="615" y="1"/>
                    <a:pt x="615" y="1"/>
                  </a:cubicBezTo>
                  <a:cubicBezTo>
                    <a:pt x="601" y="20"/>
                    <a:pt x="601" y="20"/>
                    <a:pt x="601" y="20"/>
                  </a:cubicBezTo>
                  <a:cubicBezTo>
                    <a:pt x="616" y="43"/>
                    <a:pt x="616" y="43"/>
                    <a:pt x="616" y="43"/>
                  </a:cubicBezTo>
                  <a:cubicBezTo>
                    <a:pt x="627" y="43"/>
                    <a:pt x="627" y="43"/>
                    <a:pt x="627" y="43"/>
                  </a:cubicBezTo>
                  <a:cubicBezTo>
                    <a:pt x="612" y="20"/>
                    <a:pt x="612" y="20"/>
                    <a:pt x="612" y="20"/>
                  </a:cubicBezTo>
                  <a:lnTo>
                    <a:pt x="626" y="1"/>
                  </a:lnTo>
                  <a:close/>
                  <a:moveTo>
                    <a:pt x="657" y="1"/>
                  </a:moveTo>
                  <a:cubicBezTo>
                    <a:pt x="657" y="25"/>
                    <a:pt x="657" y="25"/>
                    <a:pt x="657" y="25"/>
                  </a:cubicBezTo>
                  <a:cubicBezTo>
                    <a:pt x="657" y="32"/>
                    <a:pt x="656" y="36"/>
                    <a:pt x="650" y="36"/>
                  </a:cubicBezTo>
                  <a:cubicBezTo>
                    <a:pt x="643" y="36"/>
                    <a:pt x="642" y="32"/>
                    <a:pt x="642" y="25"/>
                  </a:cubicBezTo>
                  <a:cubicBezTo>
                    <a:pt x="642" y="1"/>
                    <a:pt x="642" y="1"/>
                    <a:pt x="642" y="1"/>
                  </a:cubicBezTo>
                  <a:cubicBezTo>
                    <a:pt x="632" y="1"/>
                    <a:pt x="632" y="1"/>
                    <a:pt x="632" y="1"/>
                  </a:cubicBezTo>
                  <a:cubicBezTo>
                    <a:pt x="632" y="25"/>
                    <a:pt x="632" y="25"/>
                    <a:pt x="632" y="25"/>
                  </a:cubicBezTo>
                  <a:cubicBezTo>
                    <a:pt x="632" y="37"/>
                    <a:pt x="637" y="44"/>
                    <a:pt x="650" y="44"/>
                  </a:cubicBezTo>
                  <a:cubicBezTo>
                    <a:pt x="662" y="44"/>
                    <a:pt x="668" y="36"/>
                    <a:pt x="668" y="25"/>
                  </a:cubicBezTo>
                  <a:cubicBezTo>
                    <a:pt x="668" y="1"/>
                    <a:pt x="668" y="1"/>
                    <a:pt x="668" y="1"/>
                  </a:cubicBezTo>
                  <a:lnTo>
                    <a:pt x="657" y="1"/>
                  </a:lnTo>
                  <a:close/>
                  <a:moveTo>
                    <a:pt x="25" y="1"/>
                  </a:moveTo>
                  <a:cubicBezTo>
                    <a:pt x="25" y="25"/>
                    <a:pt x="25" y="25"/>
                    <a:pt x="25" y="25"/>
                  </a:cubicBezTo>
                  <a:cubicBezTo>
                    <a:pt x="25" y="32"/>
                    <a:pt x="24" y="36"/>
                    <a:pt x="17" y="36"/>
                  </a:cubicBezTo>
                  <a:cubicBezTo>
                    <a:pt x="11" y="36"/>
                    <a:pt x="10" y="32"/>
                    <a:pt x="10" y="25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37"/>
                    <a:pt x="4" y="44"/>
                    <a:pt x="17" y="44"/>
                  </a:cubicBezTo>
                  <a:cubicBezTo>
                    <a:pt x="30" y="44"/>
                    <a:pt x="35" y="36"/>
                    <a:pt x="35" y="25"/>
                  </a:cubicBezTo>
                  <a:cubicBezTo>
                    <a:pt x="35" y="1"/>
                    <a:pt x="35" y="1"/>
                    <a:pt x="35" y="1"/>
                  </a:cubicBezTo>
                  <a:lnTo>
                    <a:pt x="25" y="1"/>
                  </a:lnTo>
                  <a:close/>
                  <a:moveTo>
                    <a:pt x="263" y="43"/>
                  </a:moveTo>
                  <a:cubicBezTo>
                    <a:pt x="273" y="43"/>
                    <a:pt x="273" y="43"/>
                    <a:pt x="273" y="43"/>
                  </a:cubicBezTo>
                  <a:cubicBezTo>
                    <a:pt x="273" y="1"/>
                    <a:pt x="273" y="1"/>
                    <a:pt x="273" y="1"/>
                  </a:cubicBezTo>
                  <a:cubicBezTo>
                    <a:pt x="263" y="1"/>
                    <a:pt x="263" y="1"/>
                    <a:pt x="263" y="1"/>
                  </a:cubicBezTo>
                  <a:lnTo>
                    <a:pt x="263" y="43"/>
                  </a:lnTo>
                  <a:close/>
                  <a:moveTo>
                    <a:pt x="255" y="5"/>
                  </a:moveTo>
                  <a:cubicBezTo>
                    <a:pt x="251" y="2"/>
                    <a:pt x="246" y="0"/>
                    <a:pt x="240" y="0"/>
                  </a:cubicBezTo>
                  <a:cubicBezTo>
                    <a:pt x="230" y="0"/>
                    <a:pt x="224" y="5"/>
                    <a:pt x="224" y="12"/>
                  </a:cubicBezTo>
                  <a:cubicBezTo>
                    <a:pt x="224" y="19"/>
                    <a:pt x="228" y="23"/>
                    <a:pt x="236" y="25"/>
                  </a:cubicBezTo>
                  <a:cubicBezTo>
                    <a:pt x="244" y="27"/>
                    <a:pt x="246" y="28"/>
                    <a:pt x="246" y="32"/>
                  </a:cubicBezTo>
                  <a:cubicBezTo>
                    <a:pt x="246" y="35"/>
                    <a:pt x="243" y="37"/>
                    <a:pt x="238" y="37"/>
                  </a:cubicBezTo>
                  <a:cubicBezTo>
                    <a:pt x="234" y="37"/>
                    <a:pt x="230" y="35"/>
                    <a:pt x="227" y="33"/>
                  </a:cubicBezTo>
                  <a:cubicBezTo>
                    <a:pt x="222" y="39"/>
                    <a:pt x="222" y="39"/>
                    <a:pt x="222" y="39"/>
                  </a:cubicBezTo>
                  <a:cubicBezTo>
                    <a:pt x="226" y="42"/>
                    <a:pt x="231" y="44"/>
                    <a:pt x="239" y="44"/>
                  </a:cubicBezTo>
                  <a:cubicBezTo>
                    <a:pt x="248" y="44"/>
                    <a:pt x="256" y="40"/>
                    <a:pt x="256" y="31"/>
                  </a:cubicBezTo>
                  <a:cubicBezTo>
                    <a:pt x="256" y="24"/>
                    <a:pt x="251" y="20"/>
                    <a:pt x="243" y="18"/>
                  </a:cubicBezTo>
                  <a:cubicBezTo>
                    <a:pt x="236" y="16"/>
                    <a:pt x="234" y="15"/>
                    <a:pt x="234" y="12"/>
                  </a:cubicBezTo>
                  <a:cubicBezTo>
                    <a:pt x="234" y="9"/>
                    <a:pt x="236" y="8"/>
                    <a:pt x="241" y="8"/>
                  </a:cubicBezTo>
                  <a:cubicBezTo>
                    <a:pt x="244" y="8"/>
                    <a:pt x="247" y="9"/>
                    <a:pt x="251" y="11"/>
                  </a:cubicBezTo>
                  <a:cubicBezTo>
                    <a:pt x="255" y="5"/>
                    <a:pt x="255" y="5"/>
                    <a:pt x="255" y="5"/>
                  </a:cubicBezTo>
                  <a:moveTo>
                    <a:pt x="420" y="5"/>
                  </a:moveTo>
                  <a:cubicBezTo>
                    <a:pt x="416" y="2"/>
                    <a:pt x="411" y="0"/>
                    <a:pt x="405" y="0"/>
                  </a:cubicBezTo>
                  <a:cubicBezTo>
                    <a:pt x="395" y="0"/>
                    <a:pt x="389" y="5"/>
                    <a:pt x="389" y="12"/>
                  </a:cubicBezTo>
                  <a:cubicBezTo>
                    <a:pt x="389" y="19"/>
                    <a:pt x="393" y="23"/>
                    <a:pt x="401" y="25"/>
                  </a:cubicBezTo>
                  <a:cubicBezTo>
                    <a:pt x="409" y="27"/>
                    <a:pt x="411" y="28"/>
                    <a:pt x="411" y="32"/>
                  </a:cubicBezTo>
                  <a:cubicBezTo>
                    <a:pt x="411" y="35"/>
                    <a:pt x="408" y="37"/>
                    <a:pt x="403" y="37"/>
                  </a:cubicBezTo>
                  <a:cubicBezTo>
                    <a:pt x="399" y="37"/>
                    <a:pt x="395" y="35"/>
                    <a:pt x="392" y="33"/>
                  </a:cubicBezTo>
                  <a:cubicBezTo>
                    <a:pt x="387" y="39"/>
                    <a:pt x="387" y="39"/>
                    <a:pt x="387" y="39"/>
                  </a:cubicBezTo>
                  <a:cubicBezTo>
                    <a:pt x="391" y="42"/>
                    <a:pt x="396" y="44"/>
                    <a:pt x="404" y="44"/>
                  </a:cubicBezTo>
                  <a:cubicBezTo>
                    <a:pt x="413" y="44"/>
                    <a:pt x="421" y="40"/>
                    <a:pt x="421" y="31"/>
                  </a:cubicBezTo>
                  <a:cubicBezTo>
                    <a:pt x="421" y="24"/>
                    <a:pt x="416" y="20"/>
                    <a:pt x="408" y="18"/>
                  </a:cubicBezTo>
                  <a:cubicBezTo>
                    <a:pt x="401" y="16"/>
                    <a:pt x="399" y="15"/>
                    <a:pt x="399" y="12"/>
                  </a:cubicBezTo>
                  <a:cubicBezTo>
                    <a:pt x="399" y="9"/>
                    <a:pt x="401" y="8"/>
                    <a:pt x="406" y="8"/>
                  </a:cubicBezTo>
                  <a:cubicBezTo>
                    <a:pt x="409" y="8"/>
                    <a:pt x="412" y="9"/>
                    <a:pt x="416" y="11"/>
                  </a:cubicBezTo>
                  <a:cubicBezTo>
                    <a:pt x="420" y="5"/>
                    <a:pt x="420" y="5"/>
                    <a:pt x="420" y="5"/>
                  </a:cubicBezTo>
                  <a:moveTo>
                    <a:pt x="68" y="0"/>
                  </a:moveTo>
                  <a:cubicBezTo>
                    <a:pt x="62" y="0"/>
                    <a:pt x="58" y="3"/>
                    <a:pt x="55" y="7"/>
                  </a:cubicBezTo>
                  <a:cubicBezTo>
                    <a:pt x="54" y="1"/>
                    <a:pt x="54" y="1"/>
                    <a:pt x="54" y="1"/>
                  </a:cubicBezTo>
                  <a:cubicBezTo>
                    <a:pt x="45" y="1"/>
                    <a:pt x="45" y="1"/>
                    <a:pt x="45" y="1"/>
                  </a:cubicBezTo>
                  <a:cubicBezTo>
                    <a:pt x="45" y="43"/>
                    <a:pt x="45" y="43"/>
                    <a:pt x="45" y="43"/>
                  </a:cubicBezTo>
                  <a:cubicBezTo>
                    <a:pt x="55" y="43"/>
                    <a:pt x="55" y="43"/>
                    <a:pt x="55" y="43"/>
                  </a:cubicBezTo>
                  <a:cubicBezTo>
                    <a:pt x="55" y="14"/>
                    <a:pt x="55" y="14"/>
                    <a:pt x="55" y="14"/>
                  </a:cubicBezTo>
                  <a:cubicBezTo>
                    <a:pt x="58" y="10"/>
                    <a:pt x="61" y="8"/>
                    <a:pt x="64" y="8"/>
                  </a:cubicBezTo>
                  <a:cubicBezTo>
                    <a:pt x="67" y="8"/>
                    <a:pt x="69" y="9"/>
                    <a:pt x="69" y="1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79" y="43"/>
                    <a:pt x="79" y="43"/>
                    <a:pt x="79" y="43"/>
                  </a:cubicBezTo>
                  <a:cubicBezTo>
                    <a:pt x="79" y="13"/>
                    <a:pt x="79" y="13"/>
                    <a:pt x="79" y="13"/>
                  </a:cubicBezTo>
                  <a:cubicBezTo>
                    <a:pt x="79" y="5"/>
                    <a:pt x="75" y="0"/>
                    <a:pt x="68" y="0"/>
                  </a:cubicBezTo>
                  <a:moveTo>
                    <a:pt x="90" y="43"/>
                  </a:moveTo>
                  <a:cubicBezTo>
                    <a:pt x="100" y="43"/>
                    <a:pt x="100" y="43"/>
                    <a:pt x="100" y="43"/>
                  </a:cubicBezTo>
                  <a:cubicBezTo>
                    <a:pt x="100" y="1"/>
                    <a:pt x="100" y="1"/>
                    <a:pt x="100" y="1"/>
                  </a:cubicBezTo>
                  <a:cubicBezTo>
                    <a:pt x="90" y="1"/>
                    <a:pt x="90" y="1"/>
                    <a:pt x="90" y="1"/>
                  </a:cubicBezTo>
                  <a:lnTo>
                    <a:pt x="90" y="43"/>
                  </a:lnTo>
                  <a:close/>
                  <a:moveTo>
                    <a:pt x="132" y="43"/>
                  </a:moveTo>
                  <a:cubicBezTo>
                    <a:pt x="145" y="1"/>
                    <a:pt x="145" y="1"/>
                    <a:pt x="145" y="1"/>
                  </a:cubicBezTo>
                  <a:cubicBezTo>
                    <a:pt x="135" y="1"/>
                    <a:pt x="135" y="1"/>
                    <a:pt x="135" y="1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16" y="1"/>
                    <a:pt x="116" y="1"/>
                    <a:pt x="116" y="1"/>
                  </a:cubicBezTo>
                  <a:cubicBezTo>
                    <a:pt x="105" y="1"/>
                    <a:pt x="105" y="1"/>
                    <a:pt x="105" y="1"/>
                  </a:cubicBezTo>
                  <a:cubicBezTo>
                    <a:pt x="119" y="43"/>
                    <a:pt x="119" y="43"/>
                    <a:pt x="119" y="43"/>
                  </a:cubicBezTo>
                  <a:lnTo>
                    <a:pt x="132" y="43"/>
                  </a:lnTo>
                  <a:close/>
                  <a:moveTo>
                    <a:pt x="309" y="9"/>
                  </a:moveTo>
                  <a:cubicBezTo>
                    <a:pt x="310" y="1"/>
                    <a:pt x="310" y="1"/>
                    <a:pt x="310" y="1"/>
                  </a:cubicBezTo>
                  <a:cubicBezTo>
                    <a:pt x="278" y="1"/>
                    <a:pt x="278" y="1"/>
                    <a:pt x="278" y="1"/>
                  </a:cubicBezTo>
                  <a:cubicBezTo>
                    <a:pt x="278" y="9"/>
                    <a:pt x="278" y="9"/>
                    <a:pt x="278" y="9"/>
                  </a:cubicBezTo>
                  <a:cubicBezTo>
                    <a:pt x="289" y="9"/>
                    <a:pt x="289" y="9"/>
                    <a:pt x="289" y="9"/>
                  </a:cubicBezTo>
                  <a:cubicBezTo>
                    <a:pt x="289" y="43"/>
                    <a:pt x="289" y="43"/>
                    <a:pt x="289" y="43"/>
                  </a:cubicBezTo>
                  <a:cubicBezTo>
                    <a:pt x="299" y="43"/>
                    <a:pt x="299" y="43"/>
                    <a:pt x="299" y="43"/>
                  </a:cubicBezTo>
                  <a:cubicBezTo>
                    <a:pt x="299" y="9"/>
                    <a:pt x="299" y="9"/>
                    <a:pt x="299" y="9"/>
                  </a:cubicBezTo>
                  <a:lnTo>
                    <a:pt x="309" y="9"/>
                  </a:lnTo>
                  <a:close/>
                  <a:moveTo>
                    <a:pt x="176" y="8"/>
                  </a:moveTo>
                  <a:cubicBezTo>
                    <a:pt x="177" y="1"/>
                    <a:pt x="177" y="1"/>
                    <a:pt x="177" y="1"/>
                  </a:cubicBezTo>
                  <a:cubicBezTo>
                    <a:pt x="151" y="1"/>
                    <a:pt x="151" y="1"/>
                    <a:pt x="151" y="1"/>
                  </a:cubicBezTo>
                  <a:cubicBezTo>
                    <a:pt x="151" y="43"/>
                    <a:pt x="151" y="43"/>
                    <a:pt x="151" y="43"/>
                  </a:cubicBezTo>
                  <a:cubicBezTo>
                    <a:pt x="177" y="43"/>
                    <a:pt x="177" y="43"/>
                    <a:pt x="177" y="43"/>
                  </a:cubicBezTo>
                  <a:cubicBezTo>
                    <a:pt x="177" y="36"/>
                    <a:pt x="177" y="36"/>
                    <a:pt x="177" y="36"/>
                  </a:cubicBezTo>
                  <a:cubicBezTo>
                    <a:pt x="161" y="36"/>
                    <a:pt x="161" y="36"/>
                    <a:pt x="161" y="36"/>
                  </a:cubicBezTo>
                  <a:cubicBezTo>
                    <a:pt x="161" y="25"/>
                    <a:pt x="161" y="25"/>
                    <a:pt x="161" y="25"/>
                  </a:cubicBezTo>
                  <a:cubicBezTo>
                    <a:pt x="174" y="25"/>
                    <a:pt x="174" y="25"/>
                    <a:pt x="174" y="25"/>
                  </a:cubicBezTo>
                  <a:cubicBezTo>
                    <a:pt x="174" y="18"/>
                    <a:pt x="174" y="18"/>
                    <a:pt x="174" y="18"/>
                  </a:cubicBezTo>
                  <a:cubicBezTo>
                    <a:pt x="161" y="18"/>
                    <a:pt x="161" y="18"/>
                    <a:pt x="161" y="18"/>
                  </a:cubicBezTo>
                  <a:cubicBezTo>
                    <a:pt x="161" y="8"/>
                    <a:pt x="161" y="8"/>
                    <a:pt x="161" y="8"/>
                  </a:cubicBezTo>
                  <a:lnTo>
                    <a:pt x="176" y="8"/>
                  </a:lnTo>
                  <a:close/>
                  <a:moveTo>
                    <a:pt x="195" y="20"/>
                  </a:moveTo>
                  <a:cubicBezTo>
                    <a:pt x="195" y="8"/>
                    <a:pt x="195" y="8"/>
                    <a:pt x="195" y="8"/>
                  </a:cubicBezTo>
                  <a:cubicBezTo>
                    <a:pt x="198" y="8"/>
                    <a:pt x="198" y="8"/>
                    <a:pt x="198" y="8"/>
                  </a:cubicBezTo>
                  <a:cubicBezTo>
                    <a:pt x="203" y="8"/>
                    <a:pt x="206" y="10"/>
                    <a:pt x="206" y="14"/>
                  </a:cubicBezTo>
                  <a:cubicBezTo>
                    <a:pt x="206" y="18"/>
                    <a:pt x="203" y="20"/>
                    <a:pt x="199" y="20"/>
                  </a:cubicBezTo>
                  <a:lnTo>
                    <a:pt x="195" y="20"/>
                  </a:lnTo>
                  <a:close/>
                  <a:moveTo>
                    <a:pt x="199" y="27"/>
                  </a:moveTo>
                  <a:cubicBezTo>
                    <a:pt x="207" y="43"/>
                    <a:pt x="207" y="43"/>
                    <a:pt x="207" y="43"/>
                  </a:cubicBezTo>
                  <a:cubicBezTo>
                    <a:pt x="219" y="43"/>
                    <a:pt x="219" y="43"/>
                    <a:pt x="219" y="43"/>
                  </a:cubicBezTo>
                  <a:cubicBezTo>
                    <a:pt x="208" y="25"/>
                    <a:pt x="208" y="25"/>
                    <a:pt x="208" y="25"/>
                  </a:cubicBezTo>
                  <a:cubicBezTo>
                    <a:pt x="213" y="23"/>
                    <a:pt x="216" y="20"/>
                    <a:pt x="216" y="14"/>
                  </a:cubicBezTo>
                  <a:cubicBezTo>
                    <a:pt x="216" y="5"/>
                    <a:pt x="210" y="1"/>
                    <a:pt x="198" y="1"/>
                  </a:cubicBezTo>
                  <a:cubicBezTo>
                    <a:pt x="185" y="1"/>
                    <a:pt x="185" y="1"/>
                    <a:pt x="185" y="1"/>
                  </a:cubicBezTo>
                  <a:cubicBezTo>
                    <a:pt x="185" y="43"/>
                    <a:pt x="185" y="43"/>
                    <a:pt x="185" y="43"/>
                  </a:cubicBezTo>
                  <a:cubicBezTo>
                    <a:pt x="195" y="43"/>
                    <a:pt x="195" y="43"/>
                    <a:pt x="195" y="43"/>
                  </a:cubicBezTo>
                  <a:cubicBezTo>
                    <a:pt x="195" y="27"/>
                    <a:pt x="195" y="27"/>
                    <a:pt x="195" y="27"/>
                  </a:cubicBezTo>
                  <a:lnTo>
                    <a:pt x="199" y="27"/>
                  </a:lnTo>
                  <a:close/>
                  <a:moveTo>
                    <a:pt x="385" y="9"/>
                  </a:moveTo>
                  <a:cubicBezTo>
                    <a:pt x="386" y="1"/>
                    <a:pt x="386" y="1"/>
                    <a:pt x="386" y="1"/>
                  </a:cubicBezTo>
                  <a:cubicBezTo>
                    <a:pt x="353" y="1"/>
                    <a:pt x="353" y="1"/>
                    <a:pt x="353" y="1"/>
                  </a:cubicBezTo>
                  <a:cubicBezTo>
                    <a:pt x="353" y="9"/>
                    <a:pt x="353" y="9"/>
                    <a:pt x="353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4" y="43"/>
                    <a:pt x="364" y="43"/>
                    <a:pt x="364" y="43"/>
                  </a:cubicBezTo>
                  <a:cubicBezTo>
                    <a:pt x="374" y="43"/>
                    <a:pt x="374" y="43"/>
                    <a:pt x="374" y="43"/>
                  </a:cubicBezTo>
                  <a:cubicBezTo>
                    <a:pt x="374" y="9"/>
                    <a:pt x="374" y="9"/>
                    <a:pt x="374" y="9"/>
                  </a:cubicBezTo>
                  <a:lnTo>
                    <a:pt x="385" y="9"/>
                  </a:lnTo>
                  <a:close/>
                  <a:moveTo>
                    <a:pt x="336" y="27"/>
                  </a:moveTo>
                  <a:cubicBezTo>
                    <a:pt x="327" y="27"/>
                    <a:pt x="327" y="27"/>
                    <a:pt x="327" y="27"/>
                  </a:cubicBezTo>
                  <a:cubicBezTo>
                    <a:pt x="331" y="8"/>
                    <a:pt x="331" y="8"/>
                    <a:pt x="331" y="8"/>
                  </a:cubicBezTo>
                  <a:lnTo>
                    <a:pt x="336" y="27"/>
                  </a:lnTo>
                  <a:close/>
                  <a:moveTo>
                    <a:pt x="337" y="34"/>
                  </a:moveTo>
                  <a:cubicBezTo>
                    <a:pt x="340" y="43"/>
                    <a:pt x="340" y="43"/>
                    <a:pt x="340" y="43"/>
                  </a:cubicBezTo>
                  <a:cubicBezTo>
                    <a:pt x="350" y="43"/>
                    <a:pt x="350" y="43"/>
                    <a:pt x="350" y="43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13" y="43"/>
                    <a:pt x="313" y="43"/>
                    <a:pt x="313" y="43"/>
                  </a:cubicBezTo>
                  <a:cubicBezTo>
                    <a:pt x="323" y="43"/>
                    <a:pt x="323" y="43"/>
                    <a:pt x="323" y="43"/>
                  </a:cubicBezTo>
                  <a:cubicBezTo>
                    <a:pt x="325" y="34"/>
                    <a:pt x="325" y="34"/>
                    <a:pt x="325" y="34"/>
                  </a:cubicBezTo>
                  <a:lnTo>
                    <a:pt x="337" y="34"/>
                  </a:lnTo>
                  <a:close/>
                  <a:moveTo>
                    <a:pt x="314" y="1"/>
                  </a:moveTo>
                  <a:cubicBezTo>
                    <a:pt x="314" y="9"/>
                    <a:pt x="314" y="9"/>
                    <a:pt x="314" y="9"/>
                  </a:cubicBezTo>
                  <a:cubicBezTo>
                    <a:pt x="320" y="9"/>
                    <a:pt x="320" y="9"/>
                    <a:pt x="320" y="9"/>
                  </a:cubicBezTo>
                  <a:cubicBezTo>
                    <a:pt x="321" y="1"/>
                    <a:pt x="321" y="1"/>
                    <a:pt x="321" y="1"/>
                  </a:cubicBezTo>
                  <a:lnTo>
                    <a:pt x="314" y="1"/>
                  </a:lnTo>
                  <a:close/>
                  <a:moveTo>
                    <a:pt x="343" y="1"/>
                  </a:moveTo>
                  <a:cubicBezTo>
                    <a:pt x="343" y="9"/>
                    <a:pt x="343" y="9"/>
                    <a:pt x="343" y="9"/>
                  </a:cubicBezTo>
                  <a:cubicBezTo>
                    <a:pt x="349" y="9"/>
                    <a:pt x="349" y="9"/>
                    <a:pt x="349" y="9"/>
                  </a:cubicBezTo>
                  <a:cubicBezTo>
                    <a:pt x="350" y="1"/>
                    <a:pt x="350" y="1"/>
                    <a:pt x="350" y="1"/>
                  </a:cubicBezTo>
                  <a:lnTo>
                    <a:pt x="343" y="1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9" name="Freeform 41"/>
            <p:cNvSpPr>
              <a:spLocks/>
            </p:cNvSpPr>
            <p:nvPr userDrawn="1"/>
          </p:nvSpPr>
          <p:spPr bwMode="auto">
            <a:xfrm>
              <a:off x="211" y="1797"/>
              <a:ext cx="218" cy="288"/>
            </a:xfrm>
            <a:custGeom>
              <a:avLst/>
              <a:gdLst>
                <a:gd name="T0" fmla="*/ 0 w 218"/>
                <a:gd name="T1" fmla="*/ 288 h 288"/>
                <a:gd name="T2" fmla="*/ 0 w 218"/>
                <a:gd name="T3" fmla="*/ 125 h 288"/>
                <a:gd name="T4" fmla="*/ 218 w 218"/>
                <a:gd name="T5" fmla="*/ 0 h 288"/>
                <a:gd name="T6" fmla="*/ 218 w 218"/>
                <a:gd name="T7" fmla="*/ 163 h 288"/>
                <a:gd name="T8" fmla="*/ 0 w 218"/>
                <a:gd name="T9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288">
                  <a:moveTo>
                    <a:pt x="0" y="288"/>
                  </a:moveTo>
                  <a:lnTo>
                    <a:pt x="0" y="125"/>
                  </a:lnTo>
                  <a:lnTo>
                    <a:pt x="218" y="0"/>
                  </a:lnTo>
                  <a:lnTo>
                    <a:pt x="218" y="163"/>
                  </a:lnTo>
                  <a:lnTo>
                    <a:pt x="0" y="288"/>
                  </a:lnTo>
                  <a:close/>
                </a:path>
              </a:pathLst>
            </a:custGeom>
            <a:solidFill>
              <a:srgbClr val="8AD5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0" name="Freeform 42"/>
            <p:cNvSpPr>
              <a:spLocks/>
            </p:cNvSpPr>
            <p:nvPr userDrawn="1"/>
          </p:nvSpPr>
          <p:spPr bwMode="auto">
            <a:xfrm>
              <a:off x="0" y="1797"/>
              <a:ext cx="211" cy="288"/>
            </a:xfrm>
            <a:custGeom>
              <a:avLst/>
              <a:gdLst>
                <a:gd name="T0" fmla="*/ 0 w 211"/>
                <a:gd name="T1" fmla="*/ 0 h 288"/>
                <a:gd name="T2" fmla="*/ 0 w 211"/>
                <a:gd name="T3" fmla="*/ 163 h 288"/>
                <a:gd name="T4" fmla="*/ 211 w 211"/>
                <a:gd name="T5" fmla="*/ 288 h 288"/>
                <a:gd name="T6" fmla="*/ 211 w 211"/>
                <a:gd name="T7" fmla="*/ 125 h 288"/>
                <a:gd name="T8" fmla="*/ 0 w 211"/>
                <a:gd name="T9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88">
                  <a:moveTo>
                    <a:pt x="0" y="0"/>
                  </a:moveTo>
                  <a:lnTo>
                    <a:pt x="0" y="163"/>
                  </a:lnTo>
                  <a:lnTo>
                    <a:pt x="211" y="288"/>
                  </a:lnTo>
                  <a:lnTo>
                    <a:pt x="211" y="1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1" name="Freeform 43"/>
            <p:cNvSpPr>
              <a:spLocks/>
            </p:cNvSpPr>
            <p:nvPr userDrawn="1"/>
          </p:nvSpPr>
          <p:spPr bwMode="auto">
            <a:xfrm>
              <a:off x="0" y="2004"/>
              <a:ext cx="211" cy="206"/>
            </a:xfrm>
            <a:custGeom>
              <a:avLst/>
              <a:gdLst>
                <a:gd name="T0" fmla="*/ 0 w 211"/>
                <a:gd name="T1" fmla="*/ 206 h 206"/>
                <a:gd name="T2" fmla="*/ 0 w 211"/>
                <a:gd name="T3" fmla="*/ 43 h 206"/>
                <a:gd name="T4" fmla="*/ 75 w 211"/>
                <a:gd name="T5" fmla="*/ 0 h 206"/>
                <a:gd name="T6" fmla="*/ 211 w 211"/>
                <a:gd name="T7" fmla="*/ 81 h 206"/>
                <a:gd name="T8" fmla="*/ 0 w 211"/>
                <a:gd name="T9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1" h="206">
                  <a:moveTo>
                    <a:pt x="0" y="206"/>
                  </a:moveTo>
                  <a:lnTo>
                    <a:pt x="0" y="43"/>
                  </a:lnTo>
                  <a:lnTo>
                    <a:pt x="75" y="0"/>
                  </a:lnTo>
                  <a:lnTo>
                    <a:pt x="211" y="81"/>
                  </a:lnTo>
                  <a:lnTo>
                    <a:pt x="0" y="206"/>
                  </a:lnTo>
                  <a:close/>
                </a:path>
              </a:pathLst>
            </a:custGeom>
            <a:solidFill>
              <a:srgbClr val="005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grpSp>
        <p:nvGrpSpPr>
          <p:cNvPr id="55" name="Group 46"/>
          <p:cNvGrpSpPr>
            <a:grpSpLocks noChangeAspect="1"/>
          </p:cNvGrpSpPr>
          <p:nvPr userDrawn="1"/>
        </p:nvGrpSpPr>
        <p:grpSpPr bwMode="auto">
          <a:xfrm>
            <a:off x="3275856" y="-5960"/>
            <a:ext cx="5868144" cy="639791"/>
            <a:chOff x="0" y="1846"/>
            <a:chExt cx="5760" cy="628"/>
          </a:xfrm>
        </p:grpSpPr>
        <p:sp>
          <p:nvSpPr>
            <p:cNvPr id="56" name="AutoShape 45"/>
            <p:cNvSpPr>
              <a:spLocks noChangeAspect="1" noChangeArrowheads="1" noTextEdit="1"/>
            </p:cNvSpPr>
            <p:nvPr userDrawn="1"/>
          </p:nvSpPr>
          <p:spPr bwMode="auto">
            <a:xfrm>
              <a:off x="0" y="1846"/>
              <a:ext cx="576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57" name="Freeform 47"/>
            <p:cNvSpPr>
              <a:spLocks/>
            </p:cNvSpPr>
            <p:nvPr userDrawn="1"/>
          </p:nvSpPr>
          <p:spPr bwMode="auto">
            <a:xfrm>
              <a:off x="0" y="1846"/>
              <a:ext cx="5760" cy="628"/>
            </a:xfrm>
            <a:custGeom>
              <a:avLst/>
              <a:gdLst>
                <a:gd name="T0" fmla="*/ 0 w 5760"/>
                <a:gd name="T1" fmla="*/ 0 h 628"/>
                <a:gd name="T2" fmla="*/ 361 w 5760"/>
                <a:gd name="T3" fmla="*/ 628 h 628"/>
                <a:gd name="T4" fmla="*/ 5760 w 5760"/>
                <a:gd name="T5" fmla="*/ 628 h 628"/>
                <a:gd name="T6" fmla="*/ 5760 w 5760"/>
                <a:gd name="T7" fmla="*/ 0 h 628"/>
                <a:gd name="T8" fmla="*/ 0 w 5760"/>
                <a:gd name="T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60" h="628">
                  <a:moveTo>
                    <a:pt x="0" y="0"/>
                  </a:moveTo>
                  <a:lnTo>
                    <a:pt x="361" y="628"/>
                  </a:lnTo>
                  <a:lnTo>
                    <a:pt x="5760" y="628"/>
                  </a:lnTo>
                  <a:lnTo>
                    <a:pt x="576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5F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b="1" kern="1200" cap="none" baseline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2800" b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3736" indent="-173736" algn="l" defTabSz="914400" rtl="0" eaLnBrk="1" latinLnBrk="0" hangingPunct="1">
        <a:spcBef>
          <a:spcPts val="300"/>
        </a:spcBef>
        <a:buClrTx/>
        <a:buSzPct val="8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2336" indent="-164592" algn="l" defTabSz="914400" rtl="0" eaLnBrk="1" latinLnBrk="0" hangingPunct="1">
        <a:spcBef>
          <a:spcPts val="300"/>
        </a:spcBef>
        <a:buClrTx/>
        <a:buSzPct val="80000"/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30936" indent="-164592" algn="l" defTabSz="914400" rtl="0" eaLnBrk="1" latinLnBrk="0" hangingPunct="1">
        <a:spcBef>
          <a:spcPts val="300"/>
        </a:spcBef>
        <a:buClrTx/>
        <a:buSzPct val="8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9536" indent="-173736" algn="l" defTabSz="914400" rtl="0" eaLnBrk="1" latinLnBrk="0" hangingPunct="1">
        <a:spcBef>
          <a:spcPts val="300"/>
        </a:spcBef>
        <a:buClrTx/>
        <a:buSzPct val="80000"/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097280" indent="-173736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53312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7pPr>
      <a:lvl8pPr marL="1581912" indent="-164592" algn="l" defTabSz="914400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4" name="Ti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8107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lnSpcReduction="10000"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67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084837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KJ">
  <a:themeElements>
    <a:clrScheme name="UKJ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0056A2"/>
      </a:accent1>
      <a:accent2>
        <a:srgbClr val="00AEEB"/>
      </a:accent2>
      <a:accent3>
        <a:srgbClr val="8DD449"/>
      </a:accent3>
      <a:accent4>
        <a:srgbClr val="FFC000"/>
      </a:accent4>
      <a:accent5>
        <a:srgbClr val="FF0000"/>
      </a:accent5>
      <a:accent6>
        <a:srgbClr val="7030A0"/>
      </a:accent6>
      <a:hlink>
        <a:srgbClr val="5F5F5F"/>
      </a:hlink>
      <a:folHlink>
        <a:srgbClr val="969696"/>
      </a:folHlink>
    </a:clrScheme>
    <a:fontScheme name="Winkel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k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Bildschirmpräsentation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4" baseType="lpstr">
      <vt:lpstr>UKJ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UKJ_Praesentation</dc:title>
  <dc:creator>timespin</dc:creator>
  <cp:lastModifiedBy>Böttner, Anne</cp:lastModifiedBy>
  <cp:revision>28</cp:revision>
  <dcterms:created xsi:type="dcterms:W3CDTF">2015-08-25T09:44:47Z</dcterms:created>
  <dcterms:modified xsi:type="dcterms:W3CDTF">2016-06-22T12:43:13Z</dcterms:modified>
</cp:coreProperties>
</file>