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6F54-E7B1-4B9B-BE36-2C7688F4C91C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694E-1712-4E9E-82C0-6A2B497B0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91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6F54-E7B1-4B9B-BE36-2C7688F4C91C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694E-1712-4E9E-82C0-6A2B497B0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4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6F54-E7B1-4B9B-BE36-2C7688F4C91C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694E-1712-4E9E-82C0-6A2B497B0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19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6F54-E7B1-4B9B-BE36-2C7688F4C91C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694E-1712-4E9E-82C0-6A2B497B0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8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6F54-E7B1-4B9B-BE36-2C7688F4C91C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694E-1712-4E9E-82C0-6A2B497B0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92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6F54-E7B1-4B9B-BE36-2C7688F4C91C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694E-1712-4E9E-82C0-6A2B497B0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30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6F54-E7B1-4B9B-BE36-2C7688F4C91C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694E-1712-4E9E-82C0-6A2B497B0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2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6F54-E7B1-4B9B-BE36-2C7688F4C91C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694E-1712-4E9E-82C0-6A2B497B0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4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6F54-E7B1-4B9B-BE36-2C7688F4C91C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694E-1712-4E9E-82C0-6A2B497B0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40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6F54-E7B1-4B9B-BE36-2C7688F4C91C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694E-1712-4E9E-82C0-6A2B497B0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94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6F54-E7B1-4B9B-BE36-2C7688F4C91C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694E-1712-4E9E-82C0-6A2B497B0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50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6F54-E7B1-4B9B-BE36-2C7688F4C91C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0694E-1712-4E9E-82C0-6A2B497B0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30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Programming for Embedded System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94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Timing for Programs(ALP)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8051 microcontroller connected to 11.0592 MHz crystal oscillator. Find total time delay of below program. </a:t>
            </a:r>
            <a:r>
              <a:rPr lang="en-AU" u="sng" dirty="0" smtClean="0"/>
              <a:t>Follow past lectures </a:t>
            </a:r>
            <a:r>
              <a:rPr lang="en-AU" u="sng" dirty="0" err="1" smtClean="0"/>
              <a:t>Topic:Period</a:t>
            </a:r>
            <a:r>
              <a:rPr lang="en-AU" u="sng" dirty="0" smtClean="0"/>
              <a:t> of machine cycle.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MOV R3, #55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DEC R3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ADD A, #25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474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Timing for Programs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8051 microcontroller connected to 11.0592 MHz crystal </a:t>
            </a:r>
            <a:r>
              <a:rPr lang="en-AU" dirty="0" err="1" smtClean="0"/>
              <a:t>oscillator.Find</a:t>
            </a:r>
            <a:r>
              <a:rPr lang="en-AU" dirty="0" smtClean="0"/>
              <a:t> total time delay of below program</a:t>
            </a:r>
          </a:p>
          <a:p>
            <a:pPr marL="0" indent="0">
              <a:buNone/>
            </a:pPr>
            <a:r>
              <a:rPr lang="en-AU" dirty="0"/>
              <a:t>	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40027"/>
              </p:ext>
            </p:extLst>
          </p:nvPr>
        </p:nvGraphicFramePr>
        <p:xfrm>
          <a:off x="1254078" y="2957899"/>
          <a:ext cx="812799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Instruction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Machine Cycle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to execute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MOV R3, #55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1.085 µs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DEC R3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1.085 µs</a:t>
                      </a:r>
                    </a:p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ADD A, #25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1.085 µs</a:t>
                      </a:r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55845" y="5934670"/>
            <a:ext cx="697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Total time delay of the program= 1.085 µs*3=  3.225 µs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793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Timing for Programs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8051 microcontroller connected to 11.0592 MHz crystal </a:t>
            </a:r>
            <a:r>
              <a:rPr lang="en-AU" dirty="0" err="1" smtClean="0"/>
              <a:t>oscillator.Find</a:t>
            </a:r>
            <a:r>
              <a:rPr lang="en-AU" dirty="0" smtClean="0"/>
              <a:t> total time delay of below program</a:t>
            </a:r>
          </a:p>
          <a:p>
            <a:pPr marL="0" indent="0">
              <a:buNone/>
            </a:pPr>
            <a:r>
              <a:rPr lang="en-AU" dirty="0"/>
              <a:t>	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98651"/>
              </p:ext>
            </p:extLst>
          </p:nvPr>
        </p:nvGraphicFramePr>
        <p:xfrm>
          <a:off x="1254076" y="2957899"/>
          <a:ext cx="104557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234"/>
                <a:gridCol w="3485234"/>
                <a:gridCol w="348523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Instruction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Machine Cycle</a:t>
                      </a:r>
                      <a:endParaRPr lang="en-AU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Total Time delay: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401* 1.085=435.085 µs</a:t>
                      </a:r>
                    </a:p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MOV R3, #</a:t>
                      </a:r>
                      <a:r>
                        <a:rPr lang="en-AU" baseline="0" dirty="0" smtClean="0"/>
                        <a:t>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Here</a:t>
                      </a:r>
                      <a:r>
                        <a:rPr lang="en-AU" baseline="0" dirty="0" smtClean="0"/>
                        <a:t>: DJNZ R3, Here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 *200</a:t>
                      </a:r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78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LCD Interfacing with 8051 &amp; ALP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Pdf in </a:t>
            </a:r>
            <a:r>
              <a:rPr lang="en-AU" dirty="0"/>
              <a:t>M</a:t>
            </a:r>
            <a:r>
              <a:rPr lang="en-AU" dirty="0" smtClean="0"/>
              <a:t>oodle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3" b="1"/>
          <a:stretch/>
        </p:blipFill>
        <p:spPr>
          <a:xfrm>
            <a:off x="1941368" y="2879677"/>
            <a:ext cx="5852667" cy="27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141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Programming for Embedded System</vt:lpstr>
      <vt:lpstr>Timing for Programs(ALP) </vt:lpstr>
      <vt:lpstr>Timing for Programs </vt:lpstr>
      <vt:lpstr>Timing for Programs </vt:lpstr>
      <vt:lpstr>LCD Interfacing with 8051 &amp; ALP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Programming</dc:title>
  <dc:creator>docse</dc:creator>
  <cp:lastModifiedBy>docse</cp:lastModifiedBy>
  <cp:revision>18</cp:revision>
  <dcterms:created xsi:type="dcterms:W3CDTF">2020-09-03T03:00:05Z</dcterms:created>
  <dcterms:modified xsi:type="dcterms:W3CDTF">2020-09-06T02:53:44Z</dcterms:modified>
</cp:coreProperties>
</file>