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97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39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1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6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44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5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42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38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E951-76AA-4504-B9FD-95B8DD8AC437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8588-5C57-4714-A0EF-9881DAAB09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3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Embedded System Development Process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2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Non functional requirements are given below:</a:t>
            </a:r>
          </a:p>
          <a:p>
            <a:pPr marL="0" indent="0">
              <a:buNone/>
            </a:pPr>
            <a:r>
              <a:rPr lang="en-AU" dirty="0" smtClean="0"/>
              <a:t>	1. Reliability(MTBF)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2. Delivery Times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3.Implementation Requirements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4. Standards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5. Safety Requirements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6. Security</a:t>
            </a:r>
          </a:p>
          <a:p>
            <a:pPr marL="0" indent="0">
              <a:buNone/>
            </a:pPr>
            <a:r>
              <a:rPr lang="en-AU" dirty="0"/>
              <a:t>	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Specifications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56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Validation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343" y="1842448"/>
            <a:ext cx="10890914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validated system specifications document has to be converted into design for both software and hardware.</a:t>
            </a:r>
          </a:p>
          <a:p>
            <a:r>
              <a:rPr lang="en-AU" dirty="0" smtClean="0"/>
              <a:t>Firstly we will separate out hardware and software functionality.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52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Goals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195"/>
            <a:ext cx="10381466" cy="39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Co-design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Co-design involves partitioning the design into hardware and software. Sometimes it is difficult to decide whether functionality has to be implemented in hardware and software.</a:t>
            </a:r>
          </a:p>
          <a:p>
            <a:r>
              <a:rPr lang="en-AU" dirty="0" smtClean="0"/>
              <a:t>Example: CRC Calculation[Which one is beneficial]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40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Co-design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Decision on implementation in software or hardware needs to be taken keeping in view the following issues.</a:t>
            </a:r>
          </a:p>
          <a:p>
            <a:pPr lvl="1"/>
            <a:r>
              <a:rPr lang="en-AU" dirty="0" smtClean="0"/>
              <a:t>Speed of Execution</a:t>
            </a:r>
          </a:p>
          <a:p>
            <a:pPr lvl="1"/>
            <a:r>
              <a:rPr lang="en-AU" dirty="0" smtClean="0"/>
              <a:t>Flexibility for making changes</a:t>
            </a:r>
          </a:p>
          <a:p>
            <a:pPr lvl="1"/>
            <a:r>
              <a:rPr lang="en-AU" dirty="0" smtClean="0"/>
              <a:t>Size</a:t>
            </a:r>
          </a:p>
          <a:p>
            <a:pPr lvl="1"/>
            <a:r>
              <a:rPr lang="en-AU" dirty="0" smtClean="0"/>
              <a:t>Power Consumption</a:t>
            </a:r>
          </a:p>
          <a:p>
            <a:pPr lvl="1"/>
            <a:r>
              <a:rPr lang="en-AU" dirty="0" smtClean="0"/>
              <a:t>Memory</a:t>
            </a:r>
          </a:p>
          <a:p>
            <a:pPr lvl="1"/>
            <a:r>
              <a:rPr lang="en-AU" dirty="0" smtClean="0"/>
              <a:t>Cost</a:t>
            </a:r>
          </a:p>
          <a:p>
            <a:pPr marL="457200" lvl="1" indent="0">
              <a:buNone/>
            </a:pPr>
            <a:r>
              <a:rPr lang="en-AU" smtClean="0"/>
              <a:t>[Moodle]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6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H/S Partitioning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After Hardware and Software partitioning is done, the Hardware and Software design need to be carried out.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9815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Hardware Design involves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28" y="2369741"/>
            <a:ext cx="10263626" cy="43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9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2670"/>
            <a:ext cx="10515600" cy="4351338"/>
          </a:xfrm>
        </p:spPr>
        <p:txBody>
          <a:bodyPr/>
          <a:lstStyle/>
          <a:p>
            <a:r>
              <a:rPr lang="en-AU" dirty="0" smtClean="0"/>
              <a:t>Software design involves:</a:t>
            </a:r>
          </a:p>
          <a:p>
            <a:pPr lvl="1"/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325"/>
          <a:stretch/>
        </p:blipFill>
        <p:spPr>
          <a:xfrm>
            <a:off x="886561" y="2186517"/>
            <a:ext cx="10015147" cy="4094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24" y="6116560"/>
            <a:ext cx="9133749" cy="4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Development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descriptive terms, the quality of product is reflected in its meeting all the customer requirement, functional requirement, performance requirement and reliability requirement.</a:t>
            </a:r>
          </a:p>
          <a:p>
            <a:r>
              <a:rPr lang="en-AU" dirty="0" smtClean="0"/>
              <a:t>To deliver quality product a systematic approach to the development is must.</a:t>
            </a:r>
          </a:p>
          <a:p>
            <a:r>
              <a:rPr lang="en-AU" dirty="0" smtClean="0"/>
              <a:t>This systematic approach is reflected in defining a process for the development. Process is essentially a detailed step by step procedure.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4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396" y="614000"/>
            <a:ext cx="8624231" cy="353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798" y="4694830"/>
            <a:ext cx="1072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development process defines the step by step procedure to convert the vague the problem definition into a working product. In embedded systems, we need to define detailed process for both hardware and software development.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350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23" y="184765"/>
            <a:ext cx="11136573" cy="64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/>
          <a:lstStyle/>
          <a:p>
            <a:r>
              <a:rPr lang="en-AU" dirty="0" smtClean="0"/>
              <a:t>In commercial embedded system projects that do not involve very high end research, the waterfall model is used. The development process is divided into following 5stages.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1. Requirement Engineering.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2. Designing(Hardware/Software Partitioning, Hardware/Software 			     Designing)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3. Hardware/Software Implementation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4. Hardware/ Software Integration &amp; Testing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smtClean="0"/>
              <a:t>5. Operation &amp; Maintenance</a:t>
            </a:r>
          </a:p>
          <a:p>
            <a:r>
              <a:rPr lang="en-AU" dirty="0" smtClean="0"/>
              <a:t> In addition to these stages, a hardware prototype is developed to prove that design concepts are practicable. And software simulation studies are carried out to test the algorithms used in embedded software.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290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Engineering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Product Development: Based on the input of marketing department, we will envision new product. In such a case we need to study the features of the existing competing products to gather requirements.</a:t>
            </a:r>
          </a:p>
          <a:p>
            <a:r>
              <a:rPr lang="en-AU" dirty="0" smtClean="0"/>
              <a:t>Turnkey Project: We need to develop an embedded system based on the requirements given by the client. Vague Problem Definition into Requirement Specifications.</a:t>
            </a:r>
          </a:p>
          <a:p>
            <a:r>
              <a:rPr lang="en-AU" dirty="0" smtClean="0"/>
              <a:t>For both types of projects, we need to write a detailed requirements of the proposed embedded systems.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0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Engineering Process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882"/>
            <a:ext cx="10563368" cy="22687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3582" y="5145207"/>
            <a:ext cx="610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Requirement Engineering process can be divided into 3 phases:</a:t>
            </a:r>
          </a:p>
          <a:p>
            <a:pPr marL="342900" indent="-342900">
              <a:buAutoNum type="arabicPeriod"/>
            </a:pPr>
            <a:r>
              <a:rPr lang="en-AU" dirty="0" smtClean="0"/>
              <a:t>Requirement Analysis</a:t>
            </a:r>
          </a:p>
          <a:p>
            <a:pPr marL="342900" indent="-342900">
              <a:buAutoNum type="arabicPeriod"/>
            </a:pPr>
            <a:r>
              <a:rPr lang="en-AU" dirty="0" smtClean="0"/>
              <a:t>Requirement Specifications</a:t>
            </a:r>
          </a:p>
          <a:p>
            <a:pPr marL="342900" indent="-342900">
              <a:buAutoNum type="arabicPeriod"/>
            </a:pPr>
            <a:r>
              <a:rPr lang="en-AU" dirty="0" smtClean="0"/>
              <a:t>Requirement Validations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66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Analysis on aspects such as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29" y="2419666"/>
            <a:ext cx="4405097" cy="1046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29" y="3366220"/>
            <a:ext cx="9131771" cy="34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 Specifications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1878508"/>
            <a:ext cx="11437033" cy="3002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" y="5013040"/>
            <a:ext cx="10734821" cy="6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390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Embedded System Development Process</vt:lpstr>
      <vt:lpstr>Development Process</vt:lpstr>
      <vt:lpstr>PowerPoint Presentation</vt:lpstr>
      <vt:lpstr>PowerPoint Presentation</vt:lpstr>
      <vt:lpstr>PowerPoint Presentation</vt:lpstr>
      <vt:lpstr>Requirement Engineering</vt:lpstr>
      <vt:lpstr>Requirement Engineering Process</vt:lpstr>
      <vt:lpstr>Requirement Analysis</vt:lpstr>
      <vt:lpstr>Requirement Specifications</vt:lpstr>
      <vt:lpstr>Requirement Specifications</vt:lpstr>
      <vt:lpstr>Requirement Validation</vt:lpstr>
      <vt:lpstr>Design </vt:lpstr>
      <vt:lpstr>Design Goals</vt:lpstr>
      <vt:lpstr>Co-design</vt:lpstr>
      <vt:lpstr>Co-design</vt:lpstr>
      <vt:lpstr>H/S Partitioning</vt:lpstr>
      <vt:lpstr>Hardware Design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Development Process</dc:title>
  <dc:creator>docse</dc:creator>
  <cp:lastModifiedBy>docse</cp:lastModifiedBy>
  <cp:revision>25</cp:revision>
  <dcterms:created xsi:type="dcterms:W3CDTF">2020-09-03T07:37:07Z</dcterms:created>
  <dcterms:modified xsi:type="dcterms:W3CDTF">2020-09-05T06:19:35Z</dcterms:modified>
</cp:coreProperties>
</file>