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>
        <p:scale>
          <a:sx n="82" d="100"/>
          <a:sy n="82" d="100"/>
        </p:scale>
        <p:origin x="400" y="5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5C61-5C46-9D69-155D-88B8C8670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5E49E-BF4F-E898-A0AB-28B0BC73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833C6-7C7B-5394-21FC-8392D9E1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5DE6-F883-FF4D-AB42-1C74323F2D40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B8104-76C4-811D-CC4A-0B87F15E5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AD9E7-416F-B291-1D2F-527E382C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F35B-5E2B-E84D-8A0F-EB6975AC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E8FEE-15C6-9F7C-4D98-F0C018DA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36674-9D29-665C-2B95-C88E2A546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CB828-78D6-42B9-63FE-00C880728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5DE6-F883-FF4D-AB42-1C74323F2D40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ED9C7-6570-D145-82C4-3FB152D58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D6D36-FA25-2481-8C1D-902B0CFC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F35B-5E2B-E84D-8A0F-EB6975AC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7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7732A5-E4E3-F103-04B3-60DC38BE1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4AD43-864C-C922-5F5C-D0022DE7B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498F6-B666-5EF0-B473-7A46B42F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5DE6-F883-FF4D-AB42-1C74323F2D40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86462-7B12-8185-F4FA-A6888CA8A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A861-64F7-CD3E-22D9-9FDA2577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F35B-5E2B-E84D-8A0F-EB6975AC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5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7DBC-B639-11B9-4BCD-1E357E4C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5BFFB-4B35-1A76-12DF-E7DD900A1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DF346-CA77-9285-EB42-E93156FC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5DE6-F883-FF4D-AB42-1C74323F2D40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7B80-86BF-41D0-30D7-291B9242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6F4D5-C94A-6374-D274-F07C89DF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F35B-5E2B-E84D-8A0F-EB6975AC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1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B250-0762-EEEE-5335-9B3FB17BA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F36AE-CAB8-5844-9D9A-8CD12A7A9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E85ED-AC98-BBED-2124-79F18113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5DE6-F883-FF4D-AB42-1C74323F2D40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486D8-FC86-7CA5-0B57-0F170514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1FB43-54A5-B093-053C-4FAEDBC9D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F35B-5E2B-E84D-8A0F-EB6975AC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7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044B-BA49-39AC-49AE-9E1FC5A0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D808-20CE-4C0F-D8B6-1ACDEC6DA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EF628-0FFF-EF92-D6B0-C09B45275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9CE1A-4762-EB6F-F5F8-393DF7BB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5DE6-F883-FF4D-AB42-1C74323F2D40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16C1D-5223-A853-B6EB-ADAFC0BC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DA069-E37F-A74A-6F98-105FE11A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F35B-5E2B-E84D-8A0F-EB6975AC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9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AD7B-05B7-1C5D-60FD-8F035812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64B55-BFEC-A437-CBDD-345B9C222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24A19-A824-BB29-4075-2E573A40A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2EE98-5940-5A7E-B926-DB083DB20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ED62F-567C-58DE-6663-59553DA9F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91AAB6-A654-2025-6250-570C9812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5DE6-F883-FF4D-AB42-1C74323F2D40}" type="datetimeFigureOut">
              <a:rPr lang="en-US" smtClean="0"/>
              <a:t>4/21/24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B6B39-0BB4-C810-5D7E-03CAEA37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589DB-2E19-12DB-F61D-91346497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F35B-5E2B-E84D-8A0F-EB6975AC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9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8104-C903-4C17-5998-01EB165C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D8757-3AFC-CFCF-77D5-FFDAFABD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5DE6-F883-FF4D-AB42-1C74323F2D40}" type="datetimeFigureOut">
              <a:rPr lang="en-US" smtClean="0"/>
              <a:t>4/21/24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48276-0562-4FA2-1128-1B631FB1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DAB4D-28EC-6614-19DB-F6C0ECBD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F35B-5E2B-E84D-8A0F-EB6975AC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9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C699CE-1E90-2F1E-8557-53BFB998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5DE6-F883-FF4D-AB42-1C74323F2D40}" type="datetimeFigureOut">
              <a:rPr lang="en-US" smtClean="0"/>
              <a:t>4/21/24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4D9906-BC6B-0068-DF85-C0CC22E3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F9D01-FC23-ED9D-C122-37675B6C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F35B-5E2B-E84D-8A0F-EB6975AC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1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712-38AA-A29E-A2E3-798A64311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F5444-30F2-56E1-2F62-7A14DBD9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C127B-414F-23CC-9623-162200D1E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9BC52-F01B-F165-940A-3A273C81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5DE6-F883-FF4D-AB42-1C74323F2D40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AF513-1E85-47D5-5258-2BA2B4DB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F6DD6-2B13-7CF7-E3C5-195DA754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F35B-5E2B-E84D-8A0F-EB6975AC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0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AEF3-33B7-89FB-15E3-210AD0A6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3D30A2-139B-EED3-F102-7681BC7F3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C5D35-B7D1-5F2A-9502-2AE7FFEC6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49E9D-7E9E-4DEE-CE3D-ED484076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5DE6-F883-FF4D-AB42-1C74323F2D40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3DE8E-1863-4206-A21A-461BDEEF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5BF2D-967C-99AB-4BA7-AF3C50F1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F35B-5E2B-E84D-8A0F-EB6975AC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2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53AE2-2545-3D3C-B083-097EE9C5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E4C13-7D0E-2C3C-92E4-EDAE326B5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01A7C-F3D9-42FE-F75E-F2CE26BFA4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145DE6-F883-FF4D-AB42-1C74323F2D40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D407B-3146-B068-4CA0-432579AD6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75106-1E6D-98DE-D268-FD6EF3FF1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26F35B-5E2B-E84D-8A0F-EB6975AC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3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5C47-263D-B15E-DE54-9E48F9A2D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85C1C-A44D-4B10-7A03-D3790CBBD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8BA6A49-4760-41D9-38AA-8A35444C22E7}"/>
              </a:ext>
            </a:extLst>
          </p:cNvPr>
          <p:cNvCxnSpPr/>
          <p:nvPr/>
        </p:nvCxnSpPr>
        <p:spPr>
          <a:xfrm>
            <a:off x="0" y="6425852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8D85882-195F-D0F4-873E-BC9E4F7275EF}"/>
              </a:ext>
            </a:extLst>
          </p:cNvPr>
          <p:cNvSpPr/>
          <p:nvPr/>
        </p:nvSpPr>
        <p:spPr>
          <a:xfrm>
            <a:off x="288099" y="6551112"/>
            <a:ext cx="801665" cy="306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9F0B84-D71D-20B7-3525-C6AC5E45C1B8}"/>
              </a:ext>
            </a:extLst>
          </p:cNvPr>
          <p:cNvSpPr/>
          <p:nvPr/>
        </p:nvSpPr>
        <p:spPr>
          <a:xfrm>
            <a:off x="1089764" y="6551112"/>
            <a:ext cx="801665" cy="306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99BE51-DB7D-61C8-A29C-5350348A52EB}"/>
              </a:ext>
            </a:extLst>
          </p:cNvPr>
          <p:cNvSpPr/>
          <p:nvPr/>
        </p:nvSpPr>
        <p:spPr>
          <a:xfrm>
            <a:off x="1891429" y="6551112"/>
            <a:ext cx="801665" cy="3068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785979-352C-A87F-9A29-AA0BF87AD2BF}"/>
              </a:ext>
            </a:extLst>
          </p:cNvPr>
          <p:cNvSpPr/>
          <p:nvPr/>
        </p:nvSpPr>
        <p:spPr>
          <a:xfrm>
            <a:off x="2693094" y="6551112"/>
            <a:ext cx="801665" cy="3068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5BD722-9120-40DC-20E1-C848D352F15E}"/>
              </a:ext>
            </a:extLst>
          </p:cNvPr>
          <p:cNvSpPr/>
          <p:nvPr/>
        </p:nvSpPr>
        <p:spPr>
          <a:xfrm>
            <a:off x="3494759" y="6551112"/>
            <a:ext cx="801665" cy="30688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62823B-4FE7-0D87-FCAC-6905AB807C81}"/>
              </a:ext>
            </a:extLst>
          </p:cNvPr>
          <p:cNvSpPr/>
          <p:nvPr/>
        </p:nvSpPr>
        <p:spPr>
          <a:xfrm>
            <a:off x="4285982" y="6551112"/>
            <a:ext cx="801665" cy="3068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F71741-BA5F-2D15-192D-DC80F9EDA5BB}"/>
              </a:ext>
            </a:extLst>
          </p:cNvPr>
          <p:cNvSpPr/>
          <p:nvPr/>
        </p:nvSpPr>
        <p:spPr>
          <a:xfrm>
            <a:off x="5085563" y="6551112"/>
            <a:ext cx="801665" cy="3068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80069539-4481-ADC0-D6D5-8E020DE7A381}"/>
              </a:ext>
            </a:extLst>
          </p:cNvPr>
          <p:cNvSpPr/>
          <p:nvPr/>
        </p:nvSpPr>
        <p:spPr>
          <a:xfrm rot="2700000">
            <a:off x="5132845" y="-65794"/>
            <a:ext cx="1780094" cy="6972585"/>
          </a:xfrm>
          <a:custGeom>
            <a:avLst/>
            <a:gdLst>
              <a:gd name="connsiteX0" fmla="*/ 1008239 w 1780094"/>
              <a:gd name="connsiteY0" fmla="*/ 0 h 6972585"/>
              <a:gd name="connsiteX1" fmla="*/ 1299340 w 1780094"/>
              <a:gd name="connsiteY1" fmla="*/ 538634 h 6972585"/>
              <a:gd name="connsiteX2" fmla="*/ 1780094 w 1780094"/>
              <a:gd name="connsiteY2" fmla="*/ 798454 h 6972585"/>
              <a:gd name="connsiteX3" fmla="*/ 1715526 w 1780094"/>
              <a:gd name="connsiteY3" fmla="*/ 869524 h 6972585"/>
              <a:gd name="connsiteX4" fmla="*/ 1425900 w 1780094"/>
              <a:gd name="connsiteY4" fmla="*/ 1676605 h 6972585"/>
              <a:gd name="connsiteX5" fmla="*/ 1425900 w 1780094"/>
              <a:gd name="connsiteY5" fmla="*/ 2876596 h 6972585"/>
              <a:gd name="connsiteX6" fmla="*/ 1410868 w 1780094"/>
              <a:gd name="connsiteY6" fmla="*/ 2878192 h 6972585"/>
              <a:gd name="connsiteX7" fmla="*/ 1545727 w 1780094"/>
              <a:gd name="connsiteY7" fmla="*/ 4148311 h 6972585"/>
              <a:gd name="connsiteX8" fmla="*/ 1598110 w 1780094"/>
              <a:gd name="connsiteY8" fmla="*/ 4142749 h 6972585"/>
              <a:gd name="connsiteX9" fmla="*/ 1598110 w 1780094"/>
              <a:gd name="connsiteY9" fmla="*/ 5207034 h 6972585"/>
              <a:gd name="connsiteX10" fmla="*/ 895078 w 1780094"/>
              <a:gd name="connsiteY10" fmla="*/ 6903788 h 6972585"/>
              <a:gd name="connsiteX11" fmla="*/ 819358 w 1780094"/>
              <a:gd name="connsiteY11" fmla="*/ 6972585 h 6972585"/>
              <a:gd name="connsiteX12" fmla="*/ 265501 w 1780094"/>
              <a:gd name="connsiteY12" fmla="*/ 6673259 h 6972585"/>
              <a:gd name="connsiteX13" fmla="*/ 0 w 1780094"/>
              <a:gd name="connsiteY13" fmla="*/ 6181994 h 6972585"/>
              <a:gd name="connsiteX14" fmla="*/ 77989 w 1780094"/>
              <a:gd name="connsiteY14" fmla="*/ 6111108 h 6972585"/>
              <a:gd name="connsiteX15" fmla="*/ 449473 w 1780094"/>
              <a:gd name="connsiteY15" fmla="*/ 5214197 h 6972585"/>
              <a:gd name="connsiteX16" fmla="*/ 449472 w 1780094"/>
              <a:gd name="connsiteY16" fmla="*/ 3945772 h 6972585"/>
              <a:gd name="connsiteX17" fmla="*/ 438590 w 1780094"/>
              <a:gd name="connsiteY17" fmla="*/ 3945772 h 6972585"/>
              <a:gd name="connsiteX18" fmla="*/ 336991 w 1780094"/>
              <a:gd name="connsiteY18" fmla="*/ 2712664 h 6972585"/>
              <a:gd name="connsiteX19" fmla="*/ 320858 w 1780094"/>
              <a:gd name="connsiteY19" fmla="*/ 2713994 h 6972585"/>
              <a:gd name="connsiteX20" fmla="*/ 320858 w 1780094"/>
              <a:gd name="connsiteY20" fmla="*/ 1680047 h 6972585"/>
              <a:gd name="connsiteX21" fmla="*/ 868970 w 1780094"/>
              <a:gd name="connsiteY21" fmla="*/ 153233 h 6972585"/>
              <a:gd name="connsiteX22" fmla="*/ 1008239 w 1780094"/>
              <a:gd name="connsiteY22" fmla="*/ 0 h 6972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780094" h="6972585">
                <a:moveTo>
                  <a:pt x="1008239" y="0"/>
                </a:moveTo>
                <a:lnTo>
                  <a:pt x="1299340" y="538634"/>
                </a:lnTo>
                <a:lnTo>
                  <a:pt x="1780094" y="798454"/>
                </a:lnTo>
                <a:lnTo>
                  <a:pt x="1715526" y="869524"/>
                </a:lnTo>
                <a:cubicBezTo>
                  <a:pt x="1534590" y="1088849"/>
                  <a:pt x="1425900" y="1370029"/>
                  <a:pt x="1425900" y="1676605"/>
                </a:cubicBezTo>
                <a:lnTo>
                  <a:pt x="1425900" y="2876596"/>
                </a:lnTo>
                <a:lnTo>
                  <a:pt x="1410868" y="2878192"/>
                </a:lnTo>
                <a:lnTo>
                  <a:pt x="1545727" y="4148311"/>
                </a:lnTo>
                <a:lnTo>
                  <a:pt x="1598110" y="4142749"/>
                </a:lnTo>
                <a:lnTo>
                  <a:pt x="1598110" y="5207034"/>
                </a:lnTo>
                <a:cubicBezTo>
                  <a:pt x="1598110" y="5869658"/>
                  <a:pt x="1329447" y="6469550"/>
                  <a:pt x="895078" y="6903788"/>
                </a:cubicBezTo>
                <a:lnTo>
                  <a:pt x="819358" y="6972585"/>
                </a:lnTo>
                <a:lnTo>
                  <a:pt x="265501" y="6673259"/>
                </a:lnTo>
                <a:lnTo>
                  <a:pt x="0" y="6181994"/>
                </a:lnTo>
                <a:lnTo>
                  <a:pt x="77989" y="6111108"/>
                </a:lnTo>
                <a:cubicBezTo>
                  <a:pt x="307511" y="5881569"/>
                  <a:pt x="449474" y="5564461"/>
                  <a:pt x="449473" y="5214197"/>
                </a:cubicBezTo>
                <a:lnTo>
                  <a:pt x="449472" y="3945772"/>
                </a:lnTo>
                <a:lnTo>
                  <a:pt x="438590" y="3945772"/>
                </a:lnTo>
                <a:lnTo>
                  <a:pt x="336991" y="2712664"/>
                </a:lnTo>
                <a:lnTo>
                  <a:pt x="320858" y="2713994"/>
                </a:lnTo>
                <a:lnTo>
                  <a:pt x="320858" y="1680047"/>
                </a:lnTo>
                <a:cubicBezTo>
                  <a:pt x="320859" y="1100076"/>
                  <a:pt x="526554" y="568147"/>
                  <a:pt x="868970" y="153233"/>
                </a:cubicBezTo>
                <a:lnTo>
                  <a:pt x="1008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2F0F2283-746F-75E1-AAAA-842D07BA87D5}"/>
              </a:ext>
            </a:extLst>
          </p:cNvPr>
          <p:cNvSpPr/>
          <p:nvPr/>
        </p:nvSpPr>
        <p:spPr>
          <a:xfrm rot="2700000">
            <a:off x="2977715" y="1250850"/>
            <a:ext cx="2983017" cy="1661139"/>
          </a:xfrm>
          <a:custGeom>
            <a:avLst/>
            <a:gdLst>
              <a:gd name="connsiteX0" fmla="*/ 147484 w 2983017"/>
              <a:gd name="connsiteY0" fmla="*/ 702819 h 1661139"/>
              <a:gd name="connsiteX1" fmla="*/ 1844753 w 2983017"/>
              <a:gd name="connsiteY1" fmla="*/ 0 h 1661139"/>
              <a:gd name="connsiteX2" fmla="*/ 2889229 w 2983017"/>
              <a:gd name="connsiteY2" fmla="*/ 0 h 1661139"/>
              <a:gd name="connsiteX3" fmla="*/ 2983017 w 2983017"/>
              <a:gd name="connsiteY3" fmla="*/ 1138311 h 1661139"/>
              <a:gd name="connsiteX4" fmla="*/ 1828087 w 2983017"/>
              <a:gd name="connsiteY4" fmla="*/ 1138312 h 1661139"/>
              <a:gd name="connsiteX5" fmla="*/ 931245 w 2983017"/>
              <a:gd name="connsiteY5" fmla="*/ 1509823 h 1661139"/>
              <a:gd name="connsiteX6" fmla="*/ 849384 w 2983017"/>
              <a:gd name="connsiteY6" fmla="*/ 1599899 h 1661139"/>
              <a:gd name="connsiteX7" fmla="*/ 803595 w 2983017"/>
              <a:gd name="connsiteY7" fmla="*/ 1661139 h 1661139"/>
              <a:gd name="connsiteX8" fmla="*/ 527388 w 2983017"/>
              <a:gd name="connsiteY8" fmla="*/ 1150067 h 1661139"/>
              <a:gd name="connsiteX9" fmla="*/ 0 w 2983017"/>
              <a:gd name="connsiteY9" fmla="*/ 865043 h 1661139"/>
              <a:gd name="connsiteX10" fmla="*/ 147484 w 2983017"/>
              <a:gd name="connsiteY10" fmla="*/ 702819 h 166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83017" h="1661139">
                <a:moveTo>
                  <a:pt x="147484" y="702819"/>
                </a:moveTo>
                <a:cubicBezTo>
                  <a:pt x="581854" y="268581"/>
                  <a:pt x="1181928" y="0"/>
                  <a:pt x="1844753" y="0"/>
                </a:cubicBezTo>
                <a:lnTo>
                  <a:pt x="2889229" y="0"/>
                </a:lnTo>
                <a:lnTo>
                  <a:pt x="2983017" y="1138311"/>
                </a:lnTo>
                <a:lnTo>
                  <a:pt x="1828087" y="1138312"/>
                </a:lnTo>
                <a:cubicBezTo>
                  <a:pt x="1477848" y="1138311"/>
                  <a:pt x="1160767" y="1280284"/>
                  <a:pt x="931245" y="1509823"/>
                </a:cubicBezTo>
                <a:cubicBezTo>
                  <a:pt x="902555" y="1538515"/>
                  <a:pt x="875233" y="1568576"/>
                  <a:pt x="849384" y="1599899"/>
                </a:cubicBezTo>
                <a:lnTo>
                  <a:pt x="803595" y="1661139"/>
                </a:lnTo>
                <a:lnTo>
                  <a:pt x="527388" y="1150067"/>
                </a:lnTo>
                <a:lnTo>
                  <a:pt x="0" y="865043"/>
                </a:lnTo>
                <a:lnTo>
                  <a:pt x="147484" y="7028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2FAA6202-7185-AE3D-F84C-8C961EDAE601}"/>
              </a:ext>
            </a:extLst>
          </p:cNvPr>
          <p:cNvSpPr/>
          <p:nvPr/>
        </p:nvSpPr>
        <p:spPr>
          <a:xfrm rot="2700000">
            <a:off x="8213236" y="1555359"/>
            <a:ext cx="3174406" cy="1478787"/>
          </a:xfrm>
          <a:custGeom>
            <a:avLst/>
            <a:gdLst>
              <a:gd name="connsiteX0" fmla="*/ 0 w 3174406"/>
              <a:gd name="connsiteY0" fmla="*/ 563012 h 1478787"/>
              <a:gd name="connsiteX1" fmla="*/ 16393 w 3174406"/>
              <a:gd name="connsiteY1" fmla="*/ 548112 h 1478787"/>
              <a:gd name="connsiteX2" fmla="*/ 1543208 w 3174406"/>
              <a:gd name="connsiteY2" fmla="*/ 0 h 1478787"/>
              <a:gd name="connsiteX3" fmla="*/ 3070021 w 3174406"/>
              <a:gd name="connsiteY3" fmla="*/ 548112 h 1478787"/>
              <a:gd name="connsiteX4" fmla="*/ 3174406 w 3174406"/>
              <a:gd name="connsiteY4" fmla="*/ 642984 h 1478787"/>
              <a:gd name="connsiteX5" fmla="*/ 2701353 w 3174406"/>
              <a:gd name="connsiteY5" fmla="*/ 898642 h 1478787"/>
              <a:gd name="connsiteX6" fmla="*/ 2387817 w 3174406"/>
              <a:gd name="connsiteY6" fmla="*/ 1478787 h 1478787"/>
              <a:gd name="connsiteX7" fmla="*/ 2225413 w 3174406"/>
              <a:gd name="connsiteY7" fmla="*/ 1344739 h 1478787"/>
              <a:gd name="connsiteX8" fmla="*/ 1516279 w 3174406"/>
              <a:gd name="connsiteY8" fmla="*/ 1128047 h 1478787"/>
              <a:gd name="connsiteX9" fmla="*/ 1516278 w 3174406"/>
              <a:gd name="connsiteY9" fmla="*/ 1128048 h 1478787"/>
              <a:gd name="connsiteX10" fmla="*/ 807143 w 3174406"/>
              <a:gd name="connsiteY10" fmla="*/ 1344741 h 1478787"/>
              <a:gd name="connsiteX11" fmla="*/ 783810 w 3174406"/>
              <a:gd name="connsiteY11" fmla="*/ 1362196 h 1478787"/>
              <a:gd name="connsiteX12" fmla="*/ 286725 w 3174406"/>
              <a:gd name="connsiteY12" fmla="*/ 1093551 h 1478787"/>
              <a:gd name="connsiteX13" fmla="*/ 0 w 3174406"/>
              <a:gd name="connsiteY13" fmla="*/ 563012 h 1478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4406" h="1478787">
                <a:moveTo>
                  <a:pt x="0" y="563012"/>
                </a:moveTo>
                <a:lnTo>
                  <a:pt x="16393" y="548112"/>
                </a:lnTo>
                <a:cubicBezTo>
                  <a:pt x="431308" y="205696"/>
                  <a:pt x="963238" y="1"/>
                  <a:pt x="1543208" y="0"/>
                </a:cubicBezTo>
                <a:cubicBezTo>
                  <a:pt x="2123181" y="0"/>
                  <a:pt x="2655109" y="205695"/>
                  <a:pt x="3070021" y="548112"/>
                </a:cubicBezTo>
                <a:lnTo>
                  <a:pt x="3174406" y="642984"/>
                </a:lnTo>
                <a:lnTo>
                  <a:pt x="2701353" y="898642"/>
                </a:lnTo>
                <a:lnTo>
                  <a:pt x="2387817" y="1478787"/>
                </a:lnTo>
                <a:lnTo>
                  <a:pt x="2225413" y="1344739"/>
                </a:lnTo>
                <a:cubicBezTo>
                  <a:pt x="2022986" y="1207931"/>
                  <a:pt x="1778957" y="1128047"/>
                  <a:pt x="1516279" y="1128047"/>
                </a:cubicBezTo>
                <a:lnTo>
                  <a:pt x="1516278" y="1128048"/>
                </a:lnTo>
                <a:cubicBezTo>
                  <a:pt x="1253599" y="1128048"/>
                  <a:pt x="1009570" y="1207932"/>
                  <a:pt x="807143" y="1344741"/>
                </a:cubicBezTo>
                <a:lnTo>
                  <a:pt x="783810" y="1362196"/>
                </a:lnTo>
                <a:lnTo>
                  <a:pt x="286725" y="1093551"/>
                </a:lnTo>
                <a:lnTo>
                  <a:pt x="0" y="56301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94E3BD7D-1117-903B-6381-487D76F1C3DA}"/>
              </a:ext>
            </a:extLst>
          </p:cNvPr>
          <p:cNvSpPr/>
          <p:nvPr/>
        </p:nvSpPr>
        <p:spPr>
          <a:xfrm rot="2700000">
            <a:off x="1599039" y="866485"/>
            <a:ext cx="1464259" cy="2986807"/>
          </a:xfrm>
          <a:custGeom>
            <a:avLst/>
            <a:gdLst>
              <a:gd name="connsiteX0" fmla="*/ 418941 w 1464259"/>
              <a:gd name="connsiteY0" fmla="*/ 0 h 2986807"/>
              <a:gd name="connsiteX1" fmla="*/ 917599 w 1464259"/>
              <a:gd name="connsiteY1" fmla="*/ 269496 h 2986807"/>
              <a:gd name="connsiteX2" fmla="*/ 1227039 w 1464259"/>
              <a:gd name="connsiteY2" fmla="*/ 842062 h 2986807"/>
              <a:gd name="connsiteX3" fmla="*/ 1214979 w 1464259"/>
              <a:gd name="connsiteY3" fmla="*/ 867101 h 2986807"/>
              <a:gd name="connsiteX4" fmla="*/ 1115307 w 1464259"/>
              <a:gd name="connsiteY4" fmla="*/ 1360831 h 2986807"/>
              <a:gd name="connsiteX5" fmla="*/ 1331918 w 1464259"/>
              <a:gd name="connsiteY5" fmla="*/ 2070018 h 2986807"/>
              <a:gd name="connsiteX6" fmla="*/ 1464259 w 1464259"/>
              <a:gd name="connsiteY6" fmla="*/ 2230429 h 2986807"/>
              <a:gd name="connsiteX7" fmla="*/ 884702 w 1464259"/>
              <a:gd name="connsiteY7" fmla="*/ 2543647 h 2986807"/>
              <a:gd name="connsiteX8" fmla="*/ 645198 w 1464259"/>
              <a:gd name="connsiteY8" fmla="*/ 2986807 h 2986807"/>
              <a:gd name="connsiteX9" fmla="*/ 548112 w 1464259"/>
              <a:gd name="connsiteY9" fmla="*/ 2880018 h 2986807"/>
              <a:gd name="connsiteX10" fmla="*/ 1 w 1464259"/>
              <a:gd name="connsiteY10" fmla="*/ 1353667 h 2986807"/>
              <a:gd name="connsiteX11" fmla="*/ 409934 w 1464259"/>
              <a:gd name="connsiteY11" fmla="*/ 12043 h 2986807"/>
              <a:gd name="connsiteX12" fmla="*/ 418941 w 1464259"/>
              <a:gd name="connsiteY12" fmla="*/ 0 h 298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64259" h="2986807">
                <a:moveTo>
                  <a:pt x="418941" y="0"/>
                </a:moveTo>
                <a:lnTo>
                  <a:pt x="917599" y="269496"/>
                </a:lnTo>
                <a:lnTo>
                  <a:pt x="1227039" y="842062"/>
                </a:lnTo>
                <a:lnTo>
                  <a:pt x="1214979" y="867101"/>
                </a:lnTo>
                <a:cubicBezTo>
                  <a:pt x="1150798" y="1018854"/>
                  <a:pt x="1115307" y="1185697"/>
                  <a:pt x="1115307" y="1360831"/>
                </a:cubicBezTo>
                <a:cubicBezTo>
                  <a:pt x="1115307" y="1623529"/>
                  <a:pt x="1195161" y="1867577"/>
                  <a:pt x="1331918" y="2070018"/>
                </a:cubicBezTo>
                <a:lnTo>
                  <a:pt x="1464259" y="2230429"/>
                </a:lnTo>
                <a:lnTo>
                  <a:pt x="884702" y="2543647"/>
                </a:lnTo>
                <a:lnTo>
                  <a:pt x="645198" y="2986807"/>
                </a:lnTo>
                <a:lnTo>
                  <a:pt x="548112" y="2880018"/>
                </a:lnTo>
                <a:cubicBezTo>
                  <a:pt x="205696" y="2465230"/>
                  <a:pt x="0" y="1933463"/>
                  <a:pt x="1" y="1353667"/>
                </a:cubicBezTo>
                <a:cubicBezTo>
                  <a:pt x="0" y="856698"/>
                  <a:pt x="151123" y="395017"/>
                  <a:pt x="409934" y="12043"/>
                </a:cubicBezTo>
                <a:lnTo>
                  <a:pt x="418941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7B074C12-13A7-AC5D-AE71-3D3CF9B6AC5C}"/>
              </a:ext>
            </a:extLst>
          </p:cNvPr>
          <p:cNvSpPr/>
          <p:nvPr/>
        </p:nvSpPr>
        <p:spPr>
          <a:xfrm rot="2700000">
            <a:off x="9041408" y="3026586"/>
            <a:ext cx="1448774" cy="3221376"/>
          </a:xfrm>
          <a:custGeom>
            <a:avLst/>
            <a:gdLst>
              <a:gd name="connsiteX0" fmla="*/ 371956 w 1448774"/>
              <a:gd name="connsiteY0" fmla="*/ 254363 h 3221376"/>
              <a:gd name="connsiteX1" fmla="*/ 842612 w 1448774"/>
              <a:gd name="connsiteY1" fmla="*/ 0 h 3221376"/>
              <a:gd name="connsiteX2" fmla="*/ 900663 w 1448774"/>
              <a:gd name="connsiteY2" fmla="*/ 63872 h 3221376"/>
              <a:gd name="connsiteX3" fmla="*/ 1448774 w 1448774"/>
              <a:gd name="connsiteY3" fmla="*/ 1590685 h 3221376"/>
              <a:gd name="connsiteX4" fmla="*/ 900663 w 1448774"/>
              <a:gd name="connsiteY4" fmla="*/ 3117498 h 3221376"/>
              <a:gd name="connsiteX5" fmla="*/ 806253 w 1448774"/>
              <a:gd name="connsiteY5" fmla="*/ 3221376 h 3221376"/>
              <a:gd name="connsiteX6" fmla="*/ 507722 w 1448774"/>
              <a:gd name="connsiteY6" fmla="*/ 2668993 h 3221376"/>
              <a:gd name="connsiteX7" fmla="*/ 0 w 1448774"/>
              <a:gd name="connsiteY7" fmla="*/ 2394597 h 3221376"/>
              <a:gd name="connsiteX8" fmla="*/ 249 w 1448774"/>
              <a:gd name="connsiteY8" fmla="*/ 2394323 h 3221376"/>
              <a:gd name="connsiteX9" fmla="*/ 289873 w 1448774"/>
              <a:gd name="connsiteY9" fmla="*/ 1587242 h 3221376"/>
              <a:gd name="connsiteX10" fmla="*/ 73262 w 1448774"/>
              <a:gd name="connsiteY10" fmla="*/ 877839 h 3221376"/>
              <a:gd name="connsiteX11" fmla="*/ 50149 w 1448774"/>
              <a:gd name="connsiteY11" fmla="*/ 849814 h 3221376"/>
              <a:gd name="connsiteX12" fmla="*/ 371956 w 1448774"/>
              <a:gd name="connsiteY12" fmla="*/ 254363 h 322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8774" h="3221376">
                <a:moveTo>
                  <a:pt x="371956" y="254363"/>
                </a:moveTo>
                <a:lnTo>
                  <a:pt x="842612" y="0"/>
                </a:lnTo>
                <a:lnTo>
                  <a:pt x="900663" y="63872"/>
                </a:lnTo>
                <a:cubicBezTo>
                  <a:pt x="1243079" y="478785"/>
                  <a:pt x="1448774" y="1010714"/>
                  <a:pt x="1448774" y="1590685"/>
                </a:cubicBezTo>
                <a:cubicBezTo>
                  <a:pt x="1448775" y="2170657"/>
                  <a:pt x="1243081" y="2702586"/>
                  <a:pt x="900663" y="3117498"/>
                </a:cubicBezTo>
                <a:lnTo>
                  <a:pt x="806253" y="3221376"/>
                </a:lnTo>
                <a:lnTo>
                  <a:pt x="507722" y="2668993"/>
                </a:lnTo>
                <a:lnTo>
                  <a:pt x="0" y="2394597"/>
                </a:lnTo>
                <a:lnTo>
                  <a:pt x="249" y="2394323"/>
                </a:lnTo>
                <a:cubicBezTo>
                  <a:pt x="181183" y="2174997"/>
                  <a:pt x="289873" y="1893818"/>
                  <a:pt x="289873" y="1587242"/>
                </a:cubicBezTo>
                <a:cubicBezTo>
                  <a:pt x="289873" y="1324463"/>
                  <a:pt x="210019" y="1080342"/>
                  <a:pt x="73262" y="877839"/>
                </a:cubicBezTo>
                <a:lnTo>
                  <a:pt x="50149" y="849814"/>
                </a:lnTo>
                <a:lnTo>
                  <a:pt x="371956" y="25436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642C2F9-4237-6915-29D1-6A43D871F4E2}"/>
              </a:ext>
            </a:extLst>
          </p:cNvPr>
          <p:cNvSpPr/>
          <p:nvPr/>
        </p:nvSpPr>
        <p:spPr>
          <a:xfrm rot="2700000">
            <a:off x="829619" y="3917941"/>
            <a:ext cx="3023950" cy="1365465"/>
          </a:xfrm>
          <a:custGeom>
            <a:avLst/>
            <a:gdLst>
              <a:gd name="connsiteX0" fmla="*/ 238036 w 3023950"/>
              <a:gd name="connsiteY0" fmla="*/ 321208 h 1365465"/>
              <a:gd name="connsiteX1" fmla="*/ 832380 w 3023950"/>
              <a:gd name="connsiteY1" fmla="*/ 0 h 1365465"/>
              <a:gd name="connsiteX2" fmla="*/ 862500 w 3023950"/>
              <a:gd name="connsiteY2" fmla="*/ 24852 h 1365465"/>
              <a:gd name="connsiteX3" fmla="*/ 1571634 w 3023950"/>
              <a:gd name="connsiteY3" fmla="*/ 241480 h 1365465"/>
              <a:gd name="connsiteX4" fmla="*/ 2176194 w 3023950"/>
              <a:gd name="connsiteY4" fmla="*/ 88388 h 1365465"/>
              <a:gd name="connsiteX5" fmla="*/ 2205809 w 3023950"/>
              <a:gd name="connsiteY5" fmla="*/ 70396 h 1365465"/>
              <a:gd name="connsiteX6" fmla="*/ 2490655 w 3023950"/>
              <a:gd name="connsiteY6" fmla="*/ 597453 h 1365465"/>
              <a:gd name="connsiteX7" fmla="*/ 3023950 w 3023950"/>
              <a:gd name="connsiteY7" fmla="*/ 885669 h 1365465"/>
              <a:gd name="connsiteX8" fmla="*/ 2930330 w 3023950"/>
              <a:gd name="connsiteY8" fmla="*/ 955656 h 1365465"/>
              <a:gd name="connsiteX9" fmla="*/ 1588299 w 3023950"/>
              <a:gd name="connsiteY9" fmla="*/ 1365465 h 1365465"/>
              <a:gd name="connsiteX10" fmla="*/ 61485 w 3023950"/>
              <a:gd name="connsiteY10" fmla="*/ 817520 h 1365465"/>
              <a:gd name="connsiteX11" fmla="*/ 0 w 3023950"/>
              <a:gd name="connsiteY11" fmla="*/ 761655 h 1365465"/>
              <a:gd name="connsiteX12" fmla="*/ 238036 w 3023950"/>
              <a:gd name="connsiteY12" fmla="*/ 321208 h 136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23950" h="1365465">
                <a:moveTo>
                  <a:pt x="238036" y="321208"/>
                </a:moveTo>
                <a:lnTo>
                  <a:pt x="832380" y="0"/>
                </a:lnTo>
                <a:lnTo>
                  <a:pt x="862500" y="24852"/>
                </a:lnTo>
                <a:cubicBezTo>
                  <a:pt x="1064926" y="161620"/>
                  <a:pt x="1308954" y="241480"/>
                  <a:pt x="1571634" y="241480"/>
                </a:cubicBezTo>
                <a:cubicBezTo>
                  <a:pt x="1790533" y="241480"/>
                  <a:pt x="1996482" y="186022"/>
                  <a:pt x="2176194" y="88388"/>
                </a:cubicBezTo>
                <a:lnTo>
                  <a:pt x="2205809" y="70396"/>
                </a:lnTo>
                <a:lnTo>
                  <a:pt x="2490655" y="597453"/>
                </a:lnTo>
                <a:lnTo>
                  <a:pt x="3023950" y="885669"/>
                </a:lnTo>
                <a:lnTo>
                  <a:pt x="2930330" y="955656"/>
                </a:lnTo>
                <a:cubicBezTo>
                  <a:pt x="2547239" y="1214388"/>
                  <a:pt x="2085418" y="1365465"/>
                  <a:pt x="1588299" y="1365465"/>
                </a:cubicBezTo>
                <a:cubicBezTo>
                  <a:pt x="1008328" y="1365465"/>
                  <a:pt x="476398" y="1159833"/>
                  <a:pt x="61485" y="817520"/>
                </a:cubicBezTo>
                <a:lnTo>
                  <a:pt x="0" y="761655"/>
                </a:lnTo>
                <a:lnTo>
                  <a:pt x="238036" y="3212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C7FE0892-7564-81CD-B1A4-A6CDFA68758C}"/>
              </a:ext>
            </a:extLst>
          </p:cNvPr>
          <p:cNvSpPr/>
          <p:nvPr/>
        </p:nvSpPr>
        <p:spPr>
          <a:xfrm rot="2700000">
            <a:off x="6176639" y="4064976"/>
            <a:ext cx="2755526" cy="1430821"/>
          </a:xfrm>
          <a:custGeom>
            <a:avLst/>
            <a:gdLst>
              <a:gd name="connsiteX0" fmla="*/ 0 w 2755526"/>
              <a:gd name="connsiteY0" fmla="*/ 295887 h 1430821"/>
              <a:gd name="connsiteX1" fmla="*/ 1137418 w 2755526"/>
              <a:gd name="connsiteY1" fmla="*/ 295888 h 1430821"/>
              <a:gd name="connsiteX2" fmla="*/ 1944192 w 2755526"/>
              <a:gd name="connsiteY2" fmla="*/ 6153 h 1430821"/>
              <a:gd name="connsiteX3" fmla="*/ 1950960 w 2755526"/>
              <a:gd name="connsiteY3" fmla="*/ 0 h 1430821"/>
              <a:gd name="connsiteX4" fmla="*/ 2458258 w 2755526"/>
              <a:gd name="connsiteY4" fmla="*/ 274165 h 1430821"/>
              <a:gd name="connsiteX5" fmla="*/ 2755526 w 2755526"/>
              <a:gd name="connsiteY5" fmla="*/ 824210 h 1430821"/>
              <a:gd name="connsiteX6" fmla="*/ 2691161 w 2755526"/>
              <a:gd name="connsiteY6" fmla="*/ 882709 h 1430821"/>
              <a:gd name="connsiteX7" fmla="*/ 1164347 w 2755526"/>
              <a:gd name="connsiteY7" fmla="*/ 1430821 h 1430821"/>
              <a:gd name="connsiteX8" fmla="*/ 120506 w 2755526"/>
              <a:gd name="connsiteY8" fmla="*/ 1430821 h 1430821"/>
              <a:gd name="connsiteX9" fmla="*/ 0 w 2755526"/>
              <a:gd name="connsiteY9" fmla="*/ 295887 h 1430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55526" h="1430821">
                <a:moveTo>
                  <a:pt x="0" y="295887"/>
                </a:moveTo>
                <a:lnTo>
                  <a:pt x="1137418" y="295888"/>
                </a:lnTo>
                <a:cubicBezTo>
                  <a:pt x="1443876" y="295888"/>
                  <a:pt x="1724950" y="187156"/>
                  <a:pt x="1944192" y="6153"/>
                </a:cubicBezTo>
                <a:lnTo>
                  <a:pt x="1950960" y="0"/>
                </a:lnTo>
                <a:lnTo>
                  <a:pt x="2458258" y="274165"/>
                </a:lnTo>
                <a:lnTo>
                  <a:pt x="2755526" y="824210"/>
                </a:lnTo>
                <a:lnTo>
                  <a:pt x="2691161" y="882709"/>
                </a:lnTo>
                <a:cubicBezTo>
                  <a:pt x="2276248" y="1225126"/>
                  <a:pt x="1744319" y="1430821"/>
                  <a:pt x="1164347" y="1430821"/>
                </a:cubicBezTo>
                <a:lnTo>
                  <a:pt x="120506" y="1430821"/>
                </a:lnTo>
                <a:lnTo>
                  <a:pt x="0" y="29588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6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Nepal singh</dc:creator>
  <cp:lastModifiedBy>Nepal singh</cp:lastModifiedBy>
  <cp:revision>1</cp:revision>
  <dcterms:created xsi:type="dcterms:W3CDTF">2024-04-21T21:26:44Z</dcterms:created>
  <dcterms:modified xsi:type="dcterms:W3CDTF">2024-04-21T22:25:33Z</dcterms:modified>
</cp:coreProperties>
</file>