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74"/>
  </p:normalViewPr>
  <p:slideViewPr>
    <p:cSldViewPr snapToGrid="0">
      <p:cViewPr>
        <p:scale>
          <a:sx n="82" d="100"/>
          <a:sy n="82" d="100"/>
        </p:scale>
        <p:origin x="496" y="608"/>
      </p:cViewPr>
      <p:guideLst>
        <p:guide orient="horz" pos="2160"/>
        <p:guide pos="3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95C61-5C46-9D69-155D-88B8C8670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65E49E-BF4F-E898-A0AB-28B0BC738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833C6-7C7B-5394-21FC-8392D9E1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5DE6-F883-FF4D-AB42-1C74323F2D40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B8104-76C4-811D-CC4A-0B87F15E5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AD9E7-416F-B291-1D2F-527E382CE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F35B-5E2B-E84D-8A0F-EB6975AC3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1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E8FEE-15C6-9F7C-4D98-F0C018DAA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36674-9D29-665C-2B95-C88E2A546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CB828-78D6-42B9-63FE-00C880728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5DE6-F883-FF4D-AB42-1C74323F2D40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ED9C7-6570-D145-82C4-3FB152D58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D6D36-FA25-2481-8C1D-902B0CFC1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F35B-5E2B-E84D-8A0F-EB6975AC3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74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7732A5-E4E3-F103-04B3-60DC38BE1C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4AD43-864C-C922-5F5C-D0022DE7B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498F6-B666-5EF0-B473-7A46B42F1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5DE6-F883-FF4D-AB42-1C74323F2D40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86462-7B12-8185-F4FA-A6888CA8A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2A861-64F7-CD3E-22D9-9FDA25772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F35B-5E2B-E84D-8A0F-EB6975AC3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54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D7DBC-B639-11B9-4BCD-1E357E4CA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5BFFB-4B35-1A76-12DF-E7DD900A1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DF346-CA77-9285-EB42-E93156FCF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5DE6-F883-FF4D-AB42-1C74323F2D40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7B80-86BF-41D0-30D7-291B9242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6F4D5-C94A-6374-D274-F07C89DFE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F35B-5E2B-E84D-8A0F-EB6975AC3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19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2B250-0762-EEEE-5335-9B3FB17BA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F36AE-CAB8-5844-9D9A-8CD12A7A9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E85ED-AC98-BBED-2124-79F181132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5DE6-F883-FF4D-AB42-1C74323F2D40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486D8-FC86-7CA5-0B57-0F1705149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1FB43-54A5-B093-053C-4FAEDBC9D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F35B-5E2B-E84D-8A0F-EB6975AC3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75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D044B-BA49-39AC-49AE-9E1FC5A0D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1D808-20CE-4C0F-D8B6-1ACDEC6DA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EF628-0FFF-EF92-D6B0-C09B45275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9CE1A-4762-EB6F-F5F8-393DF7BB0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5DE6-F883-FF4D-AB42-1C74323F2D40}" type="datetimeFigureOut">
              <a:rPr lang="en-US" smtClean="0"/>
              <a:t>4/21/24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16C1D-5223-A853-B6EB-ADAFC0BC0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DA069-E37F-A74A-6F98-105FE11A2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F35B-5E2B-E84D-8A0F-EB6975AC3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9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6AD7B-05B7-1C5D-60FD-8F0358123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64B55-BFEC-A437-CBDD-345B9C222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724A19-A824-BB29-4075-2E573A40A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D2EE98-5940-5A7E-B926-DB083DB20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5ED62F-567C-58DE-6663-59553DA9F8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91AAB6-A654-2025-6250-570C98122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5DE6-F883-FF4D-AB42-1C74323F2D40}" type="datetimeFigureOut">
              <a:rPr lang="en-US" smtClean="0"/>
              <a:t>4/21/24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FB6B39-0BB4-C810-5D7E-03CAEA37C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A589DB-2E19-12DB-F61D-91346497E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F35B-5E2B-E84D-8A0F-EB6975AC3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9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C8104-C903-4C17-5998-01EB165C3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2D8757-3AFC-CFCF-77D5-FFDAFABD0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5DE6-F883-FF4D-AB42-1C74323F2D40}" type="datetimeFigureOut">
              <a:rPr lang="en-US" smtClean="0"/>
              <a:t>4/21/24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148276-0562-4FA2-1128-1B631FB12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7DAB4D-28EC-6614-19DB-F6C0ECBD3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F35B-5E2B-E84D-8A0F-EB6975AC3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93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C699CE-1E90-2F1E-8557-53BFB9984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5DE6-F883-FF4D-AB42-1C74323F2D40}" type="datetimeFigureOut">
              <a:rPr lang="en-US" smtClean="0"/>
              <a:t>4/21/24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4D9906-BC6B-0068-DF85-C0CC22E3F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1F9D01-FC23-ED9D-C122-37675B6C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F35B-5E2B-E84D-8A0F-EB6975AC3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12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712-38AA-A29E-A2E3-798A64311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F5444-30F2-56E1-2F62-7A14DBD9D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0C127B-414F-23CC-9623-162200D1E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9BC52-F01B-F165-940A-3A273C81E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5DE6-F883-FF4D-AB42-1C74323F2D40}" type="datetimeFigureOut">
              <a:rPr lang="en-US" smtClean="0"/>
              <a:t>4/21/24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AF513-1E85-47D5-5258-2BA2B4DBB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F6DD6-2B13-7CF7-E3C5-195DA7543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F35B-5E2B-E84D-8A0F-EB6975AC3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03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1AEF3-33B7-89FB-15E3-210AD0A6C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3D30A2-139B-EED3-F102-7681BC7F35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8C5D35-B7D1-5F2A-9502-2AE7FFEC6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49E9D-7E9E-4DEE-CE3D-ED4840763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5DE6-F883-FF4D-AB42-1C74323F2D40}" type="datetimeFigureOut">
              <a:rPr lang="en-US" smtClean="0"/>
              <a:t>4/21/24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3DE8E-1863-4206-A21A-461BDEEF5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5BF2D-967C-99AB-4BA7-AF3C50F1C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F35B-5E2B-E84D-8A0F-EB6975AC3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27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553AE2-2545-3D3C-B083-097EE9C5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E4C13-7D0E-2C3C-92E4-EDAE326B5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01A7C-F3D9-42FE-F75E-F2CE26BFA4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145DE6-F883-FF4D-AB42-1C74323F2D40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D407B-3146-B068-4CA0-432579AD6E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75106-1E6D-98DE-D268-FD6EF3FF1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26F35B-5E2B-E84D-8A0F-EB6975AC3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36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5C47-263D-B15E-DE54-9E48F9A2DF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85C1C-A44D-4B10-7A03-D3790CBBD0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1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8BA6A49-4760-41D9-38AA-8A35444C22E7}"/>
              </a:ext>
            </a:extLst>
          </p:cNvPr>
          <p:cNvCxnSpPr/>
          <p:nvPr/>
        </p:nvCxnSpPr>
        <p:spPr>
          <a:xfrm>
            <a:off x="0" y="6425852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A8D85882-195F-D0F4-873E-BC9E4F7275EF}"/>
              </a:ext>
            </a:extLst>
          </p:cNvPr>
          <p:cNvSpPr/>
          <p:nvPr/>
        </p:nvSpPr>
        <p:spPr>
          <a:xfrm>
            <a:off x="288099" y="6551112"/>
            <a:ext cx="801665" cy="3068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9F0B84-D71D-20B7-3525-C6AC5E45C1B8}"/>
              </a:ext>
            </a:extLst>
          </p:cNvPr>
          <p:cNvSpPr/>
          <p:nvPr/>
        </p:nvSpPr>
        <p:spPr>
          <a:xfrm>
            <a:off x="1089764" y="6551112"/>
            <a:ext cx="801665" cy="3068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99BE51-DB7D-61C8-A29C-5350348A52EB}"/>
              </a:ext>
            </a:extLst>
          </p:cNvPr>
          <p:cNvSpPr/>
          <p:nvPr/>
        </p:nvSpPr>
        <p:spPr>
          <a:xfrm>
            <a:off x="1891429" y="6551112"/>
            <a:ext cx="801665" cy="30688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785979-352C-A87F-9A29-AA0BF87AD2BF}"/>
              </a:ext>
            </a:extLst>
          </p:cNvPr>
          <p:cNvSpPr/>
          <p:nvPr/>
        </p:nvSpPr>
        <p:spPr>
          <a:xfrm>
            <a:off x="2693094" y="6551112"/>
            <a:ext cx="801665" cy="3068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5BD722-9120-40DC-20E1-C848D352F15E}"/>
              </a:ext>
            </a:extLst>
          </p:cNvPr>
          <p:cNvSpPr/>
          <p:nvPr/>
        </p:nvSpPr>
        <p:spPr>
          <a:xfrm>
            <a:off x="3494759" y="6551112"/>
            <a:ext cx="801665" cy="30688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62823B-4FE7-0D87-FCAC-6905AB807C81}"/>
              </a:ext>
            </a:extLst>
          </p:cNvPr>
          <p:cNvSpPr/>
          <p:nvPr/>
        </p:nvSpPr>
        <p:spPr>
          <a:xfrm>
            <a:off x="4285982" y="6551112"/>
            <a:ext cx="801665" cy="3068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F71741-BA5F-2D15-192D-DC80F9EDA5BB}"/>
              </a:ext>
            </a:extLst>
          </p:cNvPr>
          <p:cNvSpPr/>
          <p:nvPr/>
        </p:nvSpPr>
        <p:spPr>
          <a:xfrm>
            <a:off x="5085563" y="6551112"/>
            <a:ext cx="801665" cy="3068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80069539-4481-ADC0-D6D5-8E020DE7A381}"/>
              </a:ext>
            </a:extLst>
          </p:cNvPr>
          <p:cNvSpPr/>
          <p:nvPr/>
        </p:nvSpPr>
        <p:spPr>
          <a:xfrm rot="2700000">
            <a:off x="5132845" y="-65794"/>
            <a:ext cx="1780094" cy="6972585"/>
          </a:xfrm>
          <a:custGeom>
            <a:avLst/>
            <a:gdLst>
              <a:gd name="connsiteX0" fmla="*/ 1008239 w 1780094"/>
              <a:gd name="connsiteY0" fmla="*/ 0 h 6972585"/>
              <a:gd name="connsiteX1" fmla="*/ 1299340 w 1780094"/>
              <a:gd name="connsiteY1" fmla="*/ 538634 h 6972585"/>
              <a:gd name="connsiteX2" fmla="*/ 1780094 w 1780094"/>
              <a:gd name="connsiteY2" fmla="*/ 798454 h 6972585"/>
              <a:gd name="connsiteX3" fmla="*/ 1715526 w 1780094"/>
              <a:gd name="connsiteY3" fmla="*/ 869524 h 6972585"/>
              <a:gd name="connsiteX4" fmla="*/ 1425900 w 1780094"/>
              <a:gd name="connsiteY4" fmla="*/ 1676605 h 6972585"/>
              <a:gd name="connsiteX5" fmla="*/ 1425900 w 1780094"/>
              <a:gd name="connsiteY5" fmla="*/ 2876596 h 6972585"/>
              <a:gd name="connsiteX6" fmla="*/ 1410868 w 1780094"/>
              <a:gd name="connsiteY6" fmla="*/ 2878192 h 6972585"/>
              <a:gd name="connsiteX7" fmla="*/ 1545727 w 1780094"/>
              <a:gd name="connsiteY7" fmla="*/ 4148311 h 6972585"/>
              <a:gd name="connsiteX8" fmla="*/ 1598110 w 1780094"/>
              <a:gd name="connsiteY8" fmla="*/ 4142749 h 6972585"/>
              <a:gd name="connsiteX9" fmla="*/ 1598110 w 1780094"/>
              <a:gd name="connsiteY9" fmla="*/ 5207034 h 6972585"/>
              <a:gd name="connsiteX10" fmla="*/ 895078 w 1780094"/>
              <a:gd name="connsiteY10" fmla="*/ 6903788 h 6972585"/>
              <a:gd name="connsiteX11" fmla="*/ 819358 w 1780094"/>
              <a:gd name="connsiteY11" fmla="*/ 6972585 h 6972585"/>
              <a:gd name="connsiteX12" fmla="*/ 265501 w 1780094"/>
              <a:gd name="connsiteY12" fmla="*/ 6673259 h 6972585"/>
              <a:gd name="connsiteX13" fmla="*/ 0 w 1780094"/>
              <a:gd name="connsiteY13" fmla="*/ 6181994 h 6972585"/>
              <a:gd name="connsiteX14" fmla="*/ 77989 w 1780094"/>
              <a:gd name="connsiteY14" fmla="*/ 6111108 h 6972585"/>
              <a:gd name="connsiteX15" fmla="*/ 449473 w 1780094"/>
              <a:gd name="connsiteY15" fmla="*/ 5214197 h 6972585"/>
              <a:gd name="connsiteX16" fmla="*/ 449472 w 1780094"/>
              <a:gd name="connsiteY16" fmla="*/ 3945772 h 6972585"/>
              <a:gd name="connsiteX17" fmla="*/ 438590 w 1780094"/>
              <a:gd name="connsiteY17" fmla="*/ 3945772 h 6972585"/>
              <a:gd name="connsiteX18" fmla="*/ 336991 w 1780094"/>
              <a:gd name="connsiteY18" fmla="*/ 2712664 h 6972585"/>
              <a:gd name="connsiteX19" fmla="*/ 320858 w 1780094"/>
              <a:gd name="connsiteY19" fmla="*/ 2713994 h 6972585"/>
              <a:gd name="connsiteX20" fmla="*/ 320858 w 1780094"/>
              <a:gd name="connsiteY20" fmla="*/ 1680047 h 6972585"/>
              <a:gd name="connsiteX21" fmla="*/ 868970 w 1780094"/>
              <a:gd name="connsiteY21" fmla="*/ 153233 h 6972585"/>
              <a:gd name="connsiteX22" fmla="*/ 1008239 w 1780094"/>
              <a:gd name="connsiteY22" fmla="*/ 0 h 6972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780094" h="6972585">
                <a:moveTo>
                  <a:pt x="1008239" y="0"/>
                </a:moveTo>
                <a:lnTo>
                  <a:pt x="1299340" y="538634"/>
                </a:lnTo>
                <a:lnTo>
                  <a:pt x="1780094" y="798454"/>
                </a:lnTo>
                <a:lnTo>
                  <a:pt x="1715526" y="869524"/>
                </a:lnTo>
                <a:cubicBezTo>
                  <a:pt x="1534590" y="1088849"/>
                  <a:pt x="1425900" y="1370029"/>
                  <a:pt x="1425900" y="1676605"/>
                </a:cubicBezTo>
                <a:lnTo>
                  <a:pt x="1425900" y="2876596"/>
                </a:lnTo>
                <a:lnTo>
                  <a:pt x="1410868" y="2878192"/>
                </a:lnTo>
                <a:lnTo>
                  <a:pt x="1545727" y="4148311"/>
                </a:lnTo>
                <a:lnTo>
                  <a:pt x="1598110" y="4142749"/>
                </a:lnTo>
                <a:lnTo>
                  <a:pt x="1598110" y="5207034"/>
                </a:lnTo>
                <a:cubicBezTo>
                  <a:pt x="1598110" y="5869658"/>
                  <a:pt x="1329447" y="6469550"/>
                  <a:pt x="895078" y="6903788"/>
                </a:cubicBezTo>
                <a:lnTo>
                  <a:pt x="819358" y="6972585"/>
                </a:lnTo>
                <a:lnTo>
                  <a:pt x="265501" y="6673259"/>
                </a:lnTo>
                <a:lnTo>
                  <a:pt x="0" y="6181994"/>
                </a:lnTo>
                <a:lnTo>
                  <a:pt x="77989" y="6111108"/>
                </a:lnTo>
                <a:cubicBezTo>
                  <a:pt x="307511" y="5881569"/>
                  <a:pt x="449474" y="5564461"/>
                  <a:pt x="449473" y="5214197"/>
                </a:cubicBezTo>
                <a:lnTo>
                  <a:pt x="449472" y="3945772"/>
                </a:lnTo>
                <a:lnTo>
                  <a:pt x="438590" y="3945772"/>
                </a:lnTo>
                <a:lnTo>
                  <a:pt x="336991" y="2712664"/>
                </a:lnTo>
                <a:lnTo>
                  <a:pt x="320858" y="2713994"/>
                </a:lnTo>
                <a:lnTo>
                  <a:pt x="320858" y="1680047"/>
                </a:lnTo>
                <a:cubicBezTo>
                  <a:pt x="320859" y="1100076"/>
                  <a:pt x="526554" y="568147"/>
                  <a:pt x="868970" y="153233"/>
                </a:cubicBezTo>
                <a:lnTo>
                  <a:pt x="1008239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2F0F2283-746F-75E1-AAAA-842D07BA87D5}"/>
              </a:ext>
            </a:extLst>
          </p:cNvPr>
          <p:cNvSpPr/>
          <p:nvPr/>
        </p:nvSpPr>
        <p:spPr>
          <a:xfrm rot="2700000">
            <a:off x="2977715" y="1250850"/>
            <a:ext cx="2983017" cy="1661139"/>
          </a:xfrm>
          <a:custGeom>
            <a:avLst/>
            <a:gdLst>
              <a:gd name="connsiteX0" fmla="*/ 147484 w 2983017"/>
              <a:gd name="connsiteY0" fmla="*/ 702819 h 1661139"/>
              <a:gd name="connsiteX1" fmla="*/ 1844753 w 2983017"/>
              <a:gd name="connsiteY1" fmla="*/ 0 h 1661139"/>
              <a:gd name="connsiteX2" fmla="*/ 2889229 w 2983017"/>
              <a:gd name="connsiteY2" fmla="*/ 0 h 1661139"/>
              <a:gd name="connsiteX3" fmla="*/ 2983017 w 2983017"/>
              <a:gd name="connsiteY3" fmla="*/ 1138311 h 1661139"/>
              <a:gd name="connsiteX4" fmla="*/ 1828087 w 2983017"/>
              <a:gd name="connsiteY4" fmla="*/ 1138312 h 1661139"/>
              <a:gd name="connsiteX5" fmla="*/ 931245 w 2983017"/>
              <a:gd name="connsiteY5" fmla="*/ 1509823 h 1661139"/>
              <a:gd name="connsiteX6" fmla="*/ 849384 w 2983017"/>
              <a:gd name="connsiteY6" fmla="*/ 1599899 h 1661139"/>
              <a:gd name="connsiteX7" fmla="*/ 803595 w 2983017"/>
              <a:gd name="connsiteY7" fmla="*/ 1661139 h 1661139"/>
              <a:gd name="connsiteX8" fmla="*/ 527388 w 2983017"/>
              <a:gd name="connsiteY8" fmla="*/ 1150067 h 1661139"/>
              <a:gd name="connsiteX9" fmla="*/ 0 w 2983017"/>
              <a:gd name="connsiteY9" fmla="*/ 865043 h 1661139"/>
              <a:gd name="connsiteX10" fmla="*/ 147484 w 2983017"/>
              <a:gd name="connsiteY10" fmla="*/ 702819 h 166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83017" h="1661139">
                <a:moveTo>
                  <a:pt x="147484" y="702819"/>
                </a:moveTo>
                <a:cubicBezTo>
                  <a:pt x="581854" y="268581"/>
                  <a:pt x="1181928" y="0"/>
                  <a:pt x="1844753" y="0"/>
                </a:cubicBezTo>
                <a:lnTo>
                  <a:pt x="2889229" y="0"/>
                </a:lnTo>
                <a:lnTo>
                  <a:pt x="2983017" y="1138311"/>
                </a:lnTo>
                <a:lnTo>
                  <a:pt x="1828087" y="1138312"/>
                </a:lnTo>
                <a:cubicBezTo>
                  <a:pt x="1477848" y="1138311"/>
                  <a:pt x="1160767" y="1280284"/>
                  <a:pt x="931245" y="1509823"/>
                </a:cubicBezTo>
                <a:cubicBezTo>
                  <a:pt x="902555" y="1538515"/>
                  <a:pt x="875233" y="1568576"/>
                  <a:pt x="849384" y="1599899"/>
                </a:cubicBezTo>
                <a:lnTo>
                  <a:pt x="803595" y="1661139"/>
                </a:lnTo>
                <a:lnTo>
                  <a:pt x="527388" y="1150067"/>
                </a:lnTo>
                <a:lnTo>
                  <a:pt x="0" y="865043"/>
                </a:lnTo>
                <a:lnTo>
                  <a:pt x="147484" y="702819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2FAA6202-7185-AE3D-F84C-8C961EDAE601}"/>
              </a:ext>
            </a:extLst>
          </p:cNvPr>
          <p:cNvSpPr/>
          <p:nvPr/>
        </p:nvSpPr>
        <p:spPr>
          <a:xfrm rot="2700000">
            <a:off x="8213236" y="1555359"/>
            <a:ext cx="3174406" cy="1478787"/>
          </a:xfrm>
          <a:custGeom>
            <a:avLst/>
            <a:gdLst>
              <a:gd name="connsiteX0" fmla="*/ 0 w 3174406"/>
              <a:gd name="connsiteY0" fmla="*/ 563012 h 1478787"/>
              <a:gd name="connsiteX1" fmla="*/ 16393 w 3174406"/>
              <a:gd name="connsiteY1" fmla="*/ 548112 h 1478787"/>
              <a:gd name="connsiteX2" fmla="*/ 1543208 w 3174406"/>
              <a:gd name="connsiteY2" fmla="*/ 0 h 1478787"/>
              <a:gd name="connsiteX3" fmla="*/ 3070021 w 3174406"/>
              <a:gd name="connsiteY3" fmla="*/ 548112 h 1478787"/>
              <a:gd name="connsiteX4" fmla="*/ 3174406 w 3174406"/>
              <a:gd name="connsiteY4" fmla="*/ 642984 h 1478787"/>
              <a:gd name="connsiteX5" fmla="*/ 2701353 w 3174406"/>
              <a:gd name="connsiteY5" fmla="*/ 898642 h 1478787"/>
              <a:gd name="connsiteX6" fmla="*/ 2387817 w 3174406"/>
              <a:gd name="connsiteY6" fmla="*/ 1478787 h 1478787"/>
              <a:gd name="connsiteX7" fmla="*/ 2225413 w 3174406"/>
              <a:gd name="connsiteY7" fmla="*/ 1344739 h 1478787"/>
              <a:gd name="connsiteX8" fmla="*/ 1516279 w 3174406"/>
              <a:gd name="connsiteY8" fmla="*/ 1128047 h 1478787"/>
              <a:gd name="connsiteX9" fmla="*/ 1516278 w 3174406"/>
              <a:gd name="connsiteY9" fmla="*/ 1128048 h 1478787"/>
              <a:gd name="connsiteX10" fmla="*/ 807143 w 3174406"/>
              <a:gd name="connsiteY10" fmla="*/ 1344741 h 1478787"/>
              <a:gd name="connsiteX11" fmla="*/ 783810 w 3174406"/>
              <a:gd name="connsiteY11" fmla="*/ 1362196 h 1478787"/>
              <a:gd name="connsiteX12" fmla="*/ 286725 w 3174406"/>
              <a:gd name="connsiteY12" fmla="*/ 1093551 h 1478787"/>
              <a:gd name="connsiteX13" fmla="*/ 0 w 3174406"/>
              <a:gd name="connsiteY13" fmla="*/ 563012 h 1478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74406" h="1478787">
                <a:moveTo>
                  <a:pt x="0" y="563012"/>
                </a:moveTo>
                <a:lnTo>
                  <a:pt x="16393" y="548112"/>
                </a:lnTo>
                <a:cubicBezTo>
                  <a:pt x="431308" y="205696"/>
                  <a:pt x="963238" y="1"/>
                  <a:pt x="1543208" y="0"/>
                </a:cubicBezTo>
                <a:cubicBezTo>
                  <a:pt x="2123181" y="0"/>
                  <a:pt x="2655109" y="205695"/>
                  <a:pt x="3070021" y="548112"/>
                </a:cubicBezTo>
                <a:lnTo>
                  <a:pt x="3174406" y="642984"/>
                </a:lnTo>
                <a:lnTo>
                  <a:pt x="2701353" y="898642"/>
                </a:lnTo>
                <a:lnTo>
                  <a:pt x="2387817" y="1478787"/>
                </a:lnTo>
                <a:lnTo>
                  <a:pt x="2225413" y="1344739"/>
                </a:lnTo>
                <a:cubicBezTo>
                  <a:pt x="2022986" y="1207931"/>
                  <a:pt x="1778957" y="1128047"/>
                  <a:pt x="1516279" y="1128047"/>
                </a:cubicBezTo>
                <a:lnTo>
                  <a:pt x="1516278" y="1128048"/>
                </a:lnTo>
                <a:cubicBezTo>
                  <a:pt x="1253599" y="1128048"/>
                  <a:pt x="1009570" y="1207932"/>
                  <a:pt x="807143" y="1344741"/>
                </a:cubicBezTo>
                <a:lnTo>
                  <a:pt x="783810" y="1362196"/>
                </a:lnTo>
                <a:lnTo>
                  <a:pt x="286725" y="1093551"/>
                </a:lnTo>
                <a:lnTo>
                  <a:pt x="0" y="563012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94E3BD7D-1117-903B-6381-487D76F1C3DA}"/>
              </a:ext>
            </a:extLst>
          </p:cNvPr>
          <p:cNvSpPr/>
          <p:nvPr/>
        </p:nvSpPr>
        <p:spPr>
          <a:xfrm rot="2700000">
            <a:off x="1599039" y="866485"/>
            <a:ext cx="1464259" cy="2986807"/>
          </a:xfrm>
          <a:custGeom>
            <a:avLst/>
            <a:gdLst>
              <a:gd name="connsiteX0" fmla="*/ 418941 w 1464259"/>
              <a:gd name="connsiteY0" fmla="*/ 0 h 2986807"/>
              <a:gd name="connsiteX1" fmla="*/ 917599 w 1464259"/>
              <a:gd name="connsiteY1" fmla="*/ 269496 h 2986807"/>
              <a:gd name="connsiteX2" fmla="*/ 1227039 w 1464259"/>
              <a:gd name="connsiteY2" fmla="*/ 842062 h 2986807"/>
              <a:gd name="connsiteX3" fmla="*/ 1214979 w 1464259"/>
              <a:gd name="connsiteY3" fmla="*/ 867101 h 2986807"/>
              <a:gd name="connsiteX4" fmla="*/ 1115307 w 1464259"/>
              <a:gd name="connsiteY4" fmla="*/ 1360831 h 2986807"/>
              <a:gd name="connsiteX5" fmla="*/ 1331918 w 1464259"/>
              <a:gd name="connsiteY5" fmla="*/ 2070018 h 2986807"/>
              <a:gd name="connsiteX6" fmla="*/ 1464259 w 1464259"/>
              <a:gd name="connsiteY6" fmla="*/ 2230429 h 2986807"/>
              <a:gd name="connsiteX7" fmla="*/ 884702 w 1464259"/>
              <a:gd name="connsiteY7" fmla="*/ 2543647 h 2986807"/>
              <a:gd name="connsiteX8" fmla="*/ 645198 w 1464259"/>
              <a:gd name="connsiteY8" fmla="*/ 2986807 h 2986807"/>
              <a:gd name="connsiteX9" fmla="*/ 548112 w 1464259"/>
              <a:gd name="connsiteY9" fmla="*/ 2880018 h 2986807"/>
              <a:gd name="connsiteX10" fmla="*/ 1 w 1464259"/>
              <a:gd name="connsiteY10" fmla="*/ 1353667 h 2986807"/>
              <a:gd name="connsiteX11" fmla="*/ 409934 w 1464259"/>
              <a:gd name="connsiteY11" fmla="*/ 12043 h 2986807"/>
              <a:gd name="connsiteX12" fmla="*/ 418941 w 1464259"/>
              <a:gd name="connsiteY12" fmla="*/ 0 h 298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64259" h="2986807">
                <a:moveTo>
                  <a:pt x="418941" y="0"/>
                </a:moveTo>
                <a:lnTo>
                  <a:pt x="917599" y="269496"/>
                </a:lnTo>
                <a:lnTo>
                  <a:pt x="1227039" y="842062"/>
                </a:lnTo>
                <a:lnTo>
                  <a:pt x="1214979" y="867101"/>
                </a:lnTo>
                <a:cubicBezTo>
                  <a:pt x="1150798" y="1018854"/>
                  <a:pt x="1115307" y="1185697"/>
                  <a:pt x="1115307" y="1360831"/>
                </a:cubicBezTo>
                <a:cubicBezTo>
                  <a:pt x="1115307" y="1623529"/>
                  <a:pt x="1195161" y="1867577"/>
                  <a:pt x="1331918" y="2070018"/>
                </a:cubicBezTo>
                <a:lnTo>
                  <a:pt x="1464259" y="2230429"/>
                </a:lnTo>
                <a:lnTo>
                  <a:pt x="884702" y="2543647"/>
                </a:lnTo>
                <a:lnTo>
                  <a:pt x="645198" y="2986807"/>
                </a:lnTo>
                <a:lnTo>
                  <a:pt x="548112" y="2880018"/>
                </a:lnTo>
                <a:cubicBezTo>
                  <a:pt x="205696" y="2465230"/>
                  <a:pt x="0" y="1933463"/>
                  <a:pt x="1" y="1353667"/>
                </a:cubicBezTo>
                <a:cubicBezTo>
                  <a:pt x="0" y="856698"/>
                  <a:pt x="151123" y="395017"/>
                  <a:pt x="409934" y="12043"/>
                </a:cubicBezTo>
                <a:lnTo>
                  <a:pt x="41894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7B074C12-13A7-AC5D-AE71-3D3CF9B6AC5C}"/>
              </a:ext>
            </a:extLst>
          </p:cNvPr>
          <p:cNvSpPr/>
          <p:nvPr/>
        </p:nvSpPr>
        <p:spPr>
          <a:xfrm rot="2700000">
            <a:off x="9041408" y="3026586"/>
            <a:ext cx="1448774" cy="3221376"/>
          </a:xfrm>
          <a:custGeom>
            <a:avLst/>
            <a:gdLst>
              <a:gd name="connsiteX0" fmla="*/ 371956 w 1448774"/>
              <a:gd name="connsiteY0" fmla="*/ 254363 h 3221376"/>
              <a:gd name="connsiteX1" fmla="*/ 842612 w 1448774"/>
              <a:gd name="connsiteY1" fmla="*/ 0 h 3221376"/>
              <a:gd name="connsiteX2" fmla="*/ 900663 w 1448774"/>
              <a:gd name="connsiteY2" fmla="*/ 63872 h 3221376"/>
              <a:gd name="connsiteX3" fmla="*/ 1448774 w 1448774"/>
              <a:gd name="connsiteY3" fmla="*/ 1590685 h 3221376"/>
              <a:gd name="connsiteX4" fmla="*/ 900663 w 1448774"/>
              <a:gd name="connsiteY4" fmla="*/ 3117498 h 3221376"/>
              <a:gd name="connsiteX5" fmla="*/ 806253 w 1448774"/>
              <a:gd name="connsiteY5" fmla="*/ 3221376 h 3221376"/>
              <a:gd name="connsiteX6" fmla="*/ 507722 w 1448774"/>
              <a:gd name="connsiteY6" fmla="*/ 2668993 h 3221376"/>
              <a:gd name="connsiteX7" fmla="*/ 0 w 1448774"/>
              <a:gd name="connsiteY7" fmla="*/ 2394597 h 3221376"/>
              <a:gd name="connsiteX8" fmla="*/ 249 w 1448774"/>
              <a:gd name="connsiteY8" fmla="*/ 2394323 h 3221376"/>
              <a:gd name="connsiteX9" fmla="*/ 289873 w 1448774"/>
              <a:gd name="connsiteY9" fmla="*/ 1587242 h 3221376"/>
              <a:gd name="connsiteX10" fmla="*/ 73262 w 1448774"/>
              <a:gd name="connsiteY10" fmla="*/ 877839 h 3221376"/>
              <a:gd name="connsiteX11" fmla="*/ 50149 w 1448774"/>
              <a:gd name="connsiteY11" fmla="*/ 849814 h 3221376"/>
              <a:gd name="connsiteX12" fmla="*/ 371956 w 1448774"/>
              <a:gd name="connsiteY12" fmla="*/ 254363 h 3221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8774" h="3221376">
                <a:moveTo>
                  <a:pt x="371956" y="254363"/>
                </a:moveTo>
                <a:lnTo>
                  <a:pt x="842612" y="0"/>
                </a:lnTo>
                <a:lnTo>
                  <a:pt x="900663" y="63872"/>
                </a:lnTo>
                <a:cubicBezTo>
                  <a:pt x="1243079" y="478785"/>
                  <a:pt x="1448774" y="1010714"/>
                  <a:pt x="1448774" y="1590685"/>
                </a:cubicBezTo>
                <a:cubicBezTo>
                  <a:pt x="1448775" y="2170657"/>
                  <a:pt x="1243081" y="2702586"/>
                  <a:pt x="900663" y="3117498"/>
                </a:cubicBezTo>
                <a:lnTo>
                  <a:pt x="806253" y="3221376"/>
                </a:lnTo>
                <a:lnTo>
                  <a:pt x="507722" y="2668993"/>
                </a:lnTo>
                <a:lnTo>
                  <a:pt x="0" y="2394597"/>
                </a:lnTo>
                <a:lnTo>
                  <a:pt x="249" y="2394323"/>
                </a:lnTo>
                <a:cubicBezTo>
                  <a:pt x="181183" y="2174997"/>
                  <a:pt x="289873" y="1893818"/>
                  <a:pt x="289873" y="1587242"/>
                </a:cubicBezTo>
                <a:cubicBezTo>
                  <a:pt x="289873" y="1324463"/>
                  <a:pt x="210019" y="1080342"/>
                  <a:pt x="73262" y="877839"/>
                </a:cubicBezTo>
                <a:lnTo>
                  <a:pt x="50149" y="849814"/>
                </a:lnTo>
                <a:lnTo>
                  <a:pt x="371956" y="254363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8642C2F9-4237-6915-29D1-6A43D871F4E2}"/>
              </a:ext>
            </a:extLst>
          </p:cNvPr>
          <p:cNvSpPr/>
          <p:nvPr/>
        </p:nvSpPr>
        <p:spPr>
          <a:xfrm rot="2700000">
            <a:off x="829619" y="3917941"/>
            <a:ext cx="3023950" cy="1365465"/>
          </a:xfrm>
          <a:custGeom>
            <a:avLst/>
            <a:gdLst>
              <a:gd name="connsiteX0" fmla="*/ 238036 w 3023950"/>
              <a:gd name="connsiteY0" fmla="*/ 321208 h 1365465"/>
              <a:gd name="connsiteX1" fmla="*/ 832380 w 3023950"/>
              <a:gd name="connsiteY1" fmla="*/ 0 h 1365465"/>
              <a:gd name="connsiteX2" fmla="*/ 862500 w 3023950"/>
              <a:gd name="connsiteY2" fmla="*/ 24852 h 1365465"/>
              <a:gd name="connsiteX3" fmla="*/ 1571634 w 3023950"/>
              <a:gd name="connsiteY3" fmla="*/ 241480 h 1365465"/>
              <a:gd name="connsiteX4" fmla="*/ 2176194 w 3023950"/>
              <a:gd name="connsiteY4" fmla="*/ 88388 h 1365465"/>
              <a:gd name="connsiteX5" fmla="*/ 2205809 w 3023950"/>
              <a:gd name="connsiteY5" fmla="*/ 70396 h 1365465"/>
              <a:gd name="connsiteX6" fmla="*/ 2490655 w 3023950"/>
              <a:gd name="connsiteY6" fmla="*/ 597453 h 1365465"/>
              <a:gd name="connsiteX7" fmla="*/ 3023950 w 3023950"/>
              <a:gd name="connsiteY7" fmla="*/ 885669 h 1365465"/>
              <a:gd name="connsiteX8" fmla="*/ 2930330 w 3023950"/>
              <a:gd name="connsiteY8" fmla="*/ 955656 h 1365465"/>
              <a:gd name="connsiteX9" fmla="*/ 1588299 w 3023950"/>
              <a:gd name="connsiteY9" fmla="*/ 1365465 h 1365465"/>
              <a:gd name="connsiteX10" fmla="*/ 61485 w 3023950"/>
              <a:gd name="connsiteY10" fmla="*/ 817520 h 1365465"/>
              <a:gd name="connsiteX11" fmla="*/ 0 w 3023950"/>
              <a:gd name="connsiteY11" fmla="*/ 761655 h 1365465"/>
              <a:gd name="connsiteX12" fmla="*/ 238036 w 3023950"/>
              <a:gd name="connsiteY12" fmla="*/ 321208 h 1365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23950" h="1365465">
                <a:moveTo>
                  <a:pt x="238036" y="321208"/>
                </a:moveTo>
                <a:lnTo>
                  <a:pt x="832380" y="0"/>
                </a:lnTo>
                <a:lnTo>
                  <a:pt x="862500" y="24852"/>
                </a:lnTo>
                <a:cubicBezTo>
                  <a:pt x="1064926" y="161620"/>
                  <a:pt x="1308954" y="241480"/>
                  <a:pt x="1571634" y="241480"/>
                </a:cubicBezTo>
                <a:cubicBezTo>
                  <a:pt x="1790533" y="241480"/>
                  <a:pt x="1996482" y="186022"/>
                  <a:pt x="2176194" y="88388"/>
                </a:cubicBezTo>
                <a:lnTo>
                  <a:pt x="2205809" y="70396"/>
                </a:lnTo>
                <a:lnTo>
                  <a:pt x="2490655" y="597453"/>
                </a:lnTo>
                <a:lnTo>
                  <a:pt x="3023950" y="885669"/>
                </a:lnTo>
                <a:lnTo>
                  <a:pt x="2930330" y="955656"/>
                </a:lnTo>
                <a:cubicBezTo>
                  <a:pt x="2547239" y="1214388"/>
                  <a:pt x="2085418" y="1365465"/>
                  <a:pt x="1588299" y="1365465"/>
                </a:cubicBezTo>
                <a:cubicBezTo>
                  <a:pt x="1008328" y="1365465"/>
                  <a:pt x="476398" y="1159833"/>
                  <a:pt x="61485" y="817520"/>
                </a:cubicBezTo>
                <a:lnTo>
                  <a:pt x="0" y="761655"/>
                </a:lnTo>
                <a:lnTo>
                  <a:pt x="238036" y="3212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C7FE0892-7564-81CD-B1A4-A6CDFA68758C}"/>
              </a:ext>
            </a:extLst>
          </p:cNvPr>
          <p:cNvSpPr/>
          <p:nvPr/>
        </p:nvSpPr>
        <p:spPr>
          <a:xfrm rot="2700000">
            <a:off x="6176639" y="4064976"/>
            <a:ext cx="2755526" cy="1430821"/>
          </a:xfrm>
          <a:custGeom>
            <a:avLst/>
            <a:gdLst>
              <a:gd name="connsiteX0" fmla="*/ 0 w 2755526"/>
              <a:gd name="connsiteY0" fmla="*/ 295887 h 1430821"/>
              <a:gd name="connsiteX1" fmla="*/ 1137418 w 2755526"/>
              <a:gd name="connsiteY1" fmla="*/ 295888 h 1430821"/>
              <a:gd name="connsiteX2" fmla="*/ 1944192 w 2755526"/>
              <a:gd name="connsiteY2" fmla="*/ 6153 h 1430821"/>
              <a:gd name="connsiteX3" fmla="*/ 1950960 w 2755526"/>
              <a:gd name="connsiteY3" fmla="*/ 0 h 1430821"/>
              <a:gd name="connsiteX4" fmla="*/ 2458258 w 2755526"/>
              <a:gd name="connsiteY4" fmla="*/ 274165 h 1430821"/>
              <a:gd name="connsiteX5" fmla="*/ 2755526 w 2755526"/>
              <a:gd name="connsiteY5" fmla="*/ 824210 h 1430821"/>
              <a:gd name="connsiteX6" fmla="*/ 2691161 w 2755526"/>
              <a:gd name="connsiteY6" fmla="*/ 882709 h 1430821"/>
              <a:gd name="connsiteX7" fmla="*/ 1164347 w 2755526"/>
              <a:gd name="connsiteY7" fmla="*/ 1430821 h 1430821"/>
              <a:gd name="connsiteX8" fmla="*/ 120506 w 2755526"/>
              <a:gd name="connsiteY8" fmla="*/ 1430821 h 1430821"/>
              <a:gd name="connsiteX9" fmla="*/ 0 w 2755526"/>
              <a:gd name="connsiteY9" fmla="*/ 295887 h 1430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55526" h="1430821">
                <a:moveTo>
                  <a:pt x="0" y="295887"/>
                </a:moveTo>
                <a:lnTo>
                  <a:pt x="1137418" y="295888"/>
                </a:lnTo>
                <a:cubicBezTo>
                  <a:pt x="1443876" y="295888"/>
                  <a:pt x="1724950" y="187156"/>
                  <a:pt x="1944192" y="6153"/>
                </a:cubicBezTo>
                <a:lnTo>
                  <a:pt x="1950960" y="0"/>
                </a:lnTo>
                <a:lnTo>
                  <a:pt x="2458258" y="274165"/>
                </a:lnTo>
                <a:lnTo>
                  <a:pt x="2755526" y="824210"/>
                </a:lnTo>
                <a:lnTo>
                  <a:pt x="2691161" y="882709"/>
                </a:lnTo>
                <a:cubicBezTo>
                  <a:pt x="2276248" y="1225126"/>
                  <a:pt x="1744319" y="1430821"/>
                  <a:pt x="1164347" y="1430821"/>
                </a:cubicBezTo>
                <a:lnTo>
                  <a:pt x="120506" y="1430821"/>
                </a:lnTo>
                <a:lnTo>
                  <a:pt x="0" y="295887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66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43">
            <a:extLst>
              <a:ext uri="{FF2B5EF4-FFF2-40B4-BE49-F238E27FC236}">
                <a16:creationId xmlns:a16="http://schemas.microsoft.com/office/drawing/2014/main" id="{41781A58-D8AE-04FF-76D3-A6D7F55AB7FE}"/>
              </a:ext>
            </a:extLst>
          </p:cNvPr>
          <p:cNvSpPr/>
          <p:nvPr/>
        </p:nvSpPr>
        <p:spPr>
          <a:xfrm rot="2700000">
            <a:off x="2964049" y="1067646"/>
            <a:ext cx="2839993" cy="1771856"/>
          </a:xfrm>
          <a:custGeom>
            <a:avLst/>
            <a:gdLst>
              <a:gd name="connsiteX0" fmla="*/ 99803 w 2839993"/>
              <a:gd name="connsiteY0" fmla="*/ 736508 h 1771856"/>
              <a:gd name="connsiteX1" fmla="*/ 1877892 w 2839993"/>
              <a:gd name="connsiteY1" fmla="*/ 1 h 1771856"/>
              <a:gd name="connsiteX2" fmla="*/ 2815372 w 2839993"/>
              <a:gd name="connsiteY2" fmla="*/ 0 h 1771856"/>
              <a:gd name="connsiteX3" fmla="*/ 2839993 w 2839993"/>
              <a:gd name="connsiteY3" fmla="*/ 1410539 h 1771856"/>
              <a:gd name="connsiteX4" fmla="*/ 1834577 w 2839993"/>
              <a:gd name="connsiteY4" fmla="*/ 1410539 h 1771856"/>
              <a:gd name="connsiteX5" fmla="*/ 994027 w 2839993"/>
              <a:gd name="connsiteY5" fmla="*/ 1758706 h 1771856"/>
              <a:gd name="connsiteX6" fmla="*/ 982077 w 2839993"/>
              <a:gd name="connsiteY6" fmla="*/ 1771856 h 1771856"/>
              <a:gd name="connsiteX7" fmla="*/ 757641 w 2839993"/>
              <a:gd name="connsiteY7" fmla="*/ 1099055 h 1771856"/>
              <a:gd name="connsiteX8" fmla="*/ 0 w 2839993"/>
              <a:gd name="connsiteY8" fmla="*/ 846318 h 1771856"/>
              <a:gd name="connsiteX9" fmla="*/ 99803 w 2839993"/>
              <a:gd name="connsiteY9" fmla="*/ 736508 h 1771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39993" h="1771856">
                <a:moveTo>
                  <a:pt x="99803" y="736508"/>
                </a:moveTo>
                <a:cubicBezTo>
                  <a:pt x="554856" y="281455"/>
                  <a:pt x="1183505" y="0"/>
                  <a:pt x="1877892" y="1"/>
                </a:cubicBezTo>
                <a:lnTo>
                  <a:pt x="2815372" y="0"/>
                </a:lnTo>
                <a:lnTo>
                  <a:pt x="2839993" y="1410539"/>
                </a:lnTo>
                <a:lnTo>
                  <a:pt x="1834577" y="1410539"/>
                </a:lnTo>
                <a:cubicBezTo>
                  <a:pt x="1506323" y="1410538"/>
                  <a:pt x="1209143" y="1543590"/>
                  <a:pt x="994027" y="1758706"/>
                </a:cubicBezTo>
                <a:lnTo>
                  <a:pt x="982077" y="1771856"/>
                </a:lnTo>
                <a:lnTo>
                  <a:pt x="757641" y="1099055"/>
                </a:lnTo>
                <a:lnTo>
                  <a:pt x="0" y="846318"/>
                </a:lnTo>
                <a:lnTo>
                  <a:pt x="99803" y="7365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0B87FEB8-04D2-61E3-4F3A-0DA9228699EA}"/>
              </a:ext>
            </a:extLst>
          </p:cNvPr>
          <p:cNvSpPr/>
          <p:nvPr/>
        </p:nvSpPr>
        <p:spPr>
          <a:xfrm rot="2700000">
            <a:off x="4993355" y="-270325"/>
            <a:ext cx="2065903" cy="7425318"/>
          </a:xfrm>
          <a:custGeom>
            <a:avLst/>
            <a:gdLst>
              <a:gd name="connsiteX0" fmla="*/ 1095531 w 2065903"/>
              <a:gd name="connsiteY0" fmla="*/ 75046 h 7425318"/>
              <a:gd name="connsiteX1" fmla="*/ 1178102 w 2065903"/>
              <a:gd name="connsiteY1" fmla="*/ 0 h 7425318"/>
              <a:gd name="connsiteX2" fmla="*/ 1431458 w 2065903"/>
              <a:gd name="connsiteY2" fmla="*/ 759500 h 7425318"/>
              <a:gd name="connsiteX3" fmla="*/ 2065903 w 2065903"/>
              <a:gd name="connsiteY3" fmla="*/ 971140 h 7425318"/>
              <a:gd name="connsiteX4" fmla="*/ 2028804 w 2065903"/>
              <a:gd name="connsiteY4" fmla="*/ 1011958 h 7425318"/>
              <a:gd name="connsiteX5" fmla="*/ 1757359 w 2065903"/>
              <a:gd name="connsiteY5" fmla="*/ 1768094 h 7425318"/>
              <a:gd name="connsiteX6" fmla="*/ 1757359 w 2065903"/>
              <a:gd name="connsiteY6" fmla="*/ 2139901 h 7425318"/>
              <a:gd name="connsiteX7" fmla="*/ 1747777 w 2065903"/>
              <a:gd name="connsiteY7" fmla="*/ 2140067 h 7425318"/>
              <a:gd name="connsiteX8" fmla="*/ 1757359 w 2065903"/>
              <a:gd name="connsiteY8" fmla="*/ 2689042 h 7425318"/>
              <a:gd name="connsiteX9" fmla="*/ 1757359 w 2065903"/>
              <a:gd name="connsiteY9" fmla="*/ 2956814 h 7425318"/>
              <a:gd name="connsiteX10" fmla="*/ 1762033 w 2065903"/>
              <a:gd name="connsiteY10" fmla="*/ 2956814 h 7425318"/>
              <a:gd name="connsiteX11" fmla="*/ 1791483 w 2065903"/>
              <a:gd name="connsiteY11" fmla="*/ 4643936 h 7425318"/>
              <a:gd name="connsiteX12" fmla="*/ 1791482 w 2065903"/>
              <a:gd name="connsiteY12" fmla="*/ 5449872 h 7425318"/>
              <a:gd name="connsiteX13" fmla="*/ 876403 w 2065903"/>
              <a:gd name="connsiteY13" fmla="*/ 7390259 h 7425318"/>
              <a:gd name="connsiteX14" fmla="*/ 829518 w 2065903"/>
              <a:gd name="connsiteY14" fmla="*/ 7425318 h 7425318"/>
              <a:gd name="connsiteX15" fmla="*/ 564462 w 2065903"/>
              <a:gd name="connsiteY15" fmla="*/ 6630744 h 7425318"/>
              <a:gd name="connsiteX16" fmla="*/ 0 w 2065903"/>
              <a:gd name="connsiteY16" fmla="*/ 6442449 h 7425318"/>
              <a:gd name="connsiteX17" fmla="*/ 74121 w 2065903"/>
              <a:gd name="connsiteY17" fmla="*/ 6375082 h 7425318"/>
              <a:gd name="connsiteX18" fmla="*/ 422288 w 2065903"/>
              <a:gd name="connsiteY18" fmla="*/ 5534531 h 7425318"/>
              <a:gd name="connsiteX19" fmla="*/ 422288 w 2065903"/>
              <a:gd name="connsiteY19" fmla="*/ 4345811 h 7425318"/>
              <a:gd name="connsiteX20" fmla="*/ 411474 w 2065903"/>
              <a:gd name="connsiteY20" fmla="*/ 4345811 h 7425318"/>
              <a:gd name="connsiteX21" fmla="*/ 374133 w 2065903"/>
              <a:gd name="connsiteY21" fmla="*/ 2206525 h 7425318"/>
              <a:gd name="connsiteX22" fmla="*/ 359022 w 2065903"/>
              <a:gd name="connsiteY22" fmla="*/ 2206789 h 7425318"/>
              <a:gd name="connsiteX23" fmla="*/ 359022 w 2065903"/>
              <a:gd name="connsiteY23" fmla="*/ 1853136 h 7425318"/>
              <a:gd name="connsiteX24" fmla="*/ 1095531 w 2065903"/>
              <a:gd name="connsiteY24" fmla="*/ 75046 h 7425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065903" h="7425318">
                <a:moveTo>
                  <a:pt x="1095531" y="75046"/>
                </a:moveTo>
                <a:lnTo>
                  <a:pt x="1178102" y="0"/>
                </a:lnTo>
                <a:lnTo>
                  <a:pt x="1431458" y="759500"/>
                </a:lnTo>
                <a:lnTo>
                  <a:pt x="2065903" y="971140"/>
                </a:lnTo>
                <a:lnTo>
                  <a:pt x="2028804" y="1011958"/>
                </a:lnTo>
                <a:cubicBezTo>
                  <a:pt x="1859227" y="1217439"/>
                  <a:pt x="1757359" y="1480870"/>
                  <a:pt x="1757359" y="1768094"/>
                </a:cubicBezTo>
                <a:lnTo>
                  <a:pt x="1757359" y="2139901"/>
                </a:lnTo>
                <a:lnTo>
                  <a:pt x="1747777" y="2140067"/>
                </a:lnTo>
                <a:lnTo>
                  <a:pt x="1757359" y="2689042"/>
                </a:lnTo>
                <a:lnTo>
                  <a:pt x="1757359" y="2956814"/>
                </a:lnTo>
                <a:lnTo>
                  <a:pt x="1762033" y="2956814"/>
                </a:lnTo>
                <a:lnTo>
                  <a:pt x="1791483" y="4643936"/>
                </a:lnTo>
                <a:lnTo>
                  <a:pt x="1791482" y="5449872"/>
                </a:lnTo>
                <a:cubicBezTo>
                  <a:pt x="1791482" y="6231058"/>
                  <a:pt x="1435264" y="6929044"/>
                  <a:pt x="876403" y="7390259"/>
                </a:cubicBezTo>
                <a:lnTo>
                  <a:pt x="829518" y="7425318"/>
                </a:lnTo>
                <a:lnTo>
                  <a:pt x="564462" y="6630744"/>
                </a:lnTo>
                <a:lnTo>
                  <a:pt x="0" y="6442449"/>
                </a:lnTo>
                <a:lnTo>
                  <a:pt x="74121" y="6375082"/>
                </a:lnTo>
                <a:cubicBezTo>
                  <a:pt x="289237" y="6159966"/>
                  <a:pt x="422288" y="5862786"/>
                  <a:pt x="422288" y="5534531"/>
                </a:cubicBezTo>
                <a:lnTo>
                  <a:pt x="422288" y="4345811"/>
                </a:lnTo>
                <a:lnTo>
                  <a:pt x="411474" y="4345811"/>
                </a:lnTo>
                <a:lnTo>
                  <a:pt x="374133" y="2206525"/>
                </a:lnTo>
                <a:lnTo>
                  <a:pt x="359022" y="2206789"/>
                </a:lnTo>
                <a:lnTo>
                  <a:pt x="359022" y="1853136"/>
                </a:lnTo>
                <a:cubicBezTo>
                  <a:pt x="359022" y="1158749"/>
                  <a:pt x="640477" y="530099"/>
                  <a:pt x="1095531" y="7504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50DA3B13-E6B1-6205-CCAF-D3BCA7E97C10}"/>
              </a:ext>
            </a:extLst>
          </p:cNvPr>
          <p:cNvSpPr/>
          <p:nvPr/>
        </p:nvSpPr>
        <p:spPr>
          <a:xfrm rot="2700000">
            <a:off x="8255908" y="1494177"/>
            <a:ext cx="3364668" cy="1573346"/>
          </a:xfrm>
          <a:custGeom>
            <a:avLst/>
            <a:gdLst>
              <a:gd name="connsiteX0" fmla="*/ 0 w 3364668"/>
              <a:gd name="connsiteY0" fmla="*/ 558226 h 1573346"/>
              <a:gd name="connsiteX1" fmla="*/ 172204 w 3364668"/>
              <a:gd name="connsiteY1" fmla="*/ 429455 h 1573346"/>
              <a:gd name="connsiteX2" fmla="*/ 1578141 w 3364668"/>
              <a:gd name="connsiteY2" fmla="*/ 0 h 1573346"/>
              <a:gd name="connsiteX3" fmla="*/ 3356231 w 3364668"/>
              <a:gd name="connsiteY3" fmla="*/ 736509 h 1573346"/>
              <a:gd name="connsiteX4" fmla="*/ 3364668 w 3364668"/>
              <a:gd name="connsiteY4" fmla="*/ 745792 h 1573346"/>
              <a:gd name="connsiteX5" fmla="*/ 2671043 w 3364668"/>
              <a:gd name="connsiteY5" fmla="*/ 977174 h 1573346"/>
              <a:gd name="connsiteX6" fmla="*/ 2472170 w 3364668"/>
              <a:gd name="connsiteY6" fmla="*/ 1573346 h 1573346"/>
              <a:gd name="connsiteX7" fmla="*/ 2315224 w 3364668"/>
              <a:gd name="connsiteY7" fmla="*/ 1443853 h 1573346"/>
              <a:gd name="connsiteX8" fmla="*/ 1650598 w 3364668"/>
              <a:gd name="connsiteY8" fmla="*/ 1240838 h 1573346"/>
              <a:gd name="connsiteX9" fmla="*/ 894462 w 3364668"/>
              <a:gd name="connsiteY9" fmla="*/ 1512284 h 1573346"/>
              <a:gd name="connsiteX10" fmla="*/ 886510 w 3364668"/>
              <a:gd name="connsiteY10" fmla="*/ 1519511 h 1573346"/>
              <a:gd name="connsiteX11" fmla="*/ 249819 w 3364668"/>
              <a:gd name="connsiteY11" fmla="*/ 1307122 h 1573346"/>
              <a:gd name="connsiteX12" fmla="*/ 0 w 3364668"/>
              <a:gd name="connsiteY12" fmla="*/ 558226 h 1573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64668" h="1573346">
                <a:moveTo>
                  <a:pt x="0" y="558226"/>
                </a:moveTo>
                <a:lnTo>
                  <a:pt x="172204" y="429455"/>
                </a:lnTo>
                <a:cubicBezTo>
                  <a:pt x="573537" y="158320"/>
                  <a:pt x="1057350" y="0"/>
                  <a:pt x="1578141" y="0"/>
                </a:cubicBezTo>
                <a:cubicBezTo>
                  <a:pt x="2272528" y="0"/>
                  <a:pt x="2901178" y="281457"/>
                  <a:pt x="3356231" y="736509"/>
                </a:cubicBezTo>
                <a:lnTo>
                  <a:pt x="3364668" y="745792"/>
                </a:lnTo>
                <a:lnTo>
                  <a:pt x="2671043" y="977174"/>
                </a:lnTo>
                <a:lnTo>
                  <a:pt x="2472170" y="1573346"/>
                </a:lnTo>
                <a:lnTo>
                  <a:pt x="2315224" y="1443853"/>
                </a:lnTo>
                <a:cubicBezTo>
                  <a:pt x="2125501" y="1315680"/>
                  <a:pt x="1896790" y="1240838"/>
                  <a:pt x="1650598" y="1240838"/>
                </a:cubicBezTo>
                <a:cubicBezTo>
                  <a:pt x="1363374" y="1240838"/>
                  <a:pt x="1099942" y="1342706"/>
                  <a:pt x="894462" y="1512284"/>
                </a:cubicBezTo>
                <a:lnTo>
                  <a:pt x="886510" y="1519511"/>
                </a:lnTo>
                <a:lnTo>
                  <a:pt x="249819" y="1307122"/>
                </a:lnTo>
                <a:lnTo>
                  <a:pt x="0" y="558226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5F1F3759-CB70-4DDF-0A43-8589BC5D4259}"/>
              </a:ext>
            </a:extLst>
          </p:cNvPr>
          <p:cNvSpPr/>
          <p:nvPr/>
        </p:nvSpPr>
        <p:spPr>
          <a:xfrm rot="2700000">
            <a:off x="1498802" y="611064"/>
            <a:ext cx="1510256" cy="3263843"/>
          </a:xfrm>
          <a:custGeom>
            <a:avLst/>
            <a:gdLst>
              <a:gd name="connsiteX0" fmla="*/ 536980 w 1510256"/>
              <a:gd name="connsiteY0" fmla="*/ 0 h 3263843"/>
              <a:gd name="connsiteX1" fmla="*/ 1280505 w 1510256"/>
              <a:gd name="connsiteY1" fmla="*/ 248027 h 3263843"/>
              <a:gd name="connsiteX2" fmla="*/ 1510256 w 1510256"/>
              <a:gd name="connsiteY2" fmla="*/ 936764 h 3263843"/>
              <a:gd name="connsiteX3" fmla="*/ 1485580 w 1510256"/>
              <a:gd name="connsiteY3" fmla="*/ 969763 h 3263843"/>
              <a:gd name="connsiteX4" fmla="*/ 1282565 w 1510256"/>
              <a:gd name="connsiteY4" fmla="*/ 1634388 h 3263843"/>
              <a:gd name="connsiteX5" fmla="*/ 1375981 w 1510256"/>
              <a:gd name="connsiteY5" fmla="*/ 2097092 h 3263843"/>
              <a:gd name="connsiteX6" fmla="*/ 1464936 w 1510256"/>
              <a:gd name="connsiteY6" fmla="*/ 2260979 h 3263843"/>
              <a:gd name="connsiteX7" fmla="*/ 1186998 w 1510256"/>
              <a:gd name="connsiteY7" fmla="*/ 3094171 h 3263843"/>
              <a:gd name="connsiteX8" fmla="*/ 678362 w 1510256"/>
              <a:gd name="connsiteY8" fmla="*/ 3263843 h 3263843"/>
              <a:gd name="connsiteX9" fmla="*/ 574212 w 1510256"/>
              <a:gd name="connsiteY9" fmla="*/ 3149248 h 3263843"/>
              <a:gd name="connsiteX10" fmla="*/ 0 w 1510256"/>
              <a:gd name="connsiteY10" fmla="*/ 1549730 h 3263843"/>
              <a:gd name="connsiteX11" fmla="*/ 429454 w 1510256"/>
              <a:gd name="connsiteY11" fmla="*/ 143792 h 3263843"/>
              <a:gd name="connsiteX12" fmla="*/ 536980 w 1510256"/>
              <a:gd name="connsiteY12" fmla="*/ 0 h 3263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10256" h="3263843">
                <a:moveTo>
                  <a:pt x="536980" y="0"/>
                </a:moveTo>
                <a:lnTo>
                  <a:pt x="1280505" y="248027"/>
                </a:lnTo>
                <a:lnTo>
                  <a:pt x="1510256" y="936764"/>
                </a:lnTo>
                <a:lnTo>
                  <a:pt x="1485580" y="969763"/>
                </a:lnTo>
                <a:cubicBezTo>
                  <a:pt x="1357407" y="1159484"/>
                  <a:pt x="1282565" y="1388196"/>
                  <a:pt x="1282565" y="1634388"/>
                </a:cubicBezTo>
                <a:cubicBezTo>
                  <a:pt x="1282565" y="1798516"/>
                  <a:pt x="1315828" y="1954875"/>
                  <a:pt x="1375981" y="2097092"/>
                </a:cubicBezTo>
                <a:lnTo>
                  <a:pt x="1464936" y="2260979"/>
                </a:lnTo>
                <a:lnTo>
                  <a:pt x="1186998" y="3094171"/>
                </a:lnTo>
                <a:lnTo>
                  <a:pt x="678362" y="3263843"/>
                </a:lnTo>
                <a:lnTo>
                  <a:pt x="574212" y="3149248"/>
                </a:lnTo>
                <a:cubicBezTo>
                  <a:pt x="215489" y="2714577"/>
                  <a:pt x="0" y="2157319"/>
                  <a:pt x="0" y="1549730"/>
                </a:cubicBezTo>
                <a:cubicBezTo>
                  <a:pt x="0" y="1028938"/>
                  <a:pt x="158319" y="545125"/>
                  <a:pt x="429454" y="143792"/>
                </a:cubicBezTo>
                <a:lnTo>
                  <a:pt x="536980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7F93AEBB-5F63-6914-CD66-93124533AA6E}"/>
              </a:ext>
            </a:extLst>
          </p:cNvPr>
          <p:cNvSpPr/>
          <p:nvPr/>
        </p:nvSpPr>
        <p:spPr>
          <a:xfrm rot="2700000">
            <a:off x="8982086" y="2958837"/>
            <a:ext cx="1627004" cy="3446061"/>
          </a:xfrm>
          <a:custGeom>
            <a:avLst/>
            <a:gdLst>
              <a:gd name="connsiteX0" fmla="*/ 319149 w 1627004"/>
              <a:gd name="connsiteY0" fmla="*/ 228726 h 3446061"/>
              <a:gd name="connsiteX1" fmla="*/ 1004812 w 1627004"/>
              <a:gd name="connsiteY1" fmla="*/ 0 h 3446061"/>
              <a:gd name="connsiteX2" fmla="*/ 1052792 w 1627004"/>
              <a:gd name="connsiteY2" fmla="*/ 52791 h 3446061"/>
              <a:gd name="connsiteX3" fmla="*/ 1627004 w 1627004"/>
              <a:gd name="connsiteY3" fmla="*/ 1652311 h 3446061"/>
              <a:gd name="connsiteX4" fmla="*/ 890495 w 1627004"/>
              <a:gd name="connsiteY4" fmla="*/ 3430401 h 3446061"/>
              <a:gd name="connsiteX5" fmla="*/ 873264 w 1627004"/>
              <a:gd name="connsiteY5" fmla="*/ 3446061 h 3446061"/>
              <a:gd name="connsiteX6" fmla="*/ 601571 w 1627004"/>
              <a:gd name="connsiteY6" fmla="*/ 2631592 h 3446061"/>
              <a:gd name="connsiteX7" fmla="*/ 0 w 1627004"/>
              <a:gd name="connsiteY7" fmla="*/ 2430918 h 3446061"/>
              <a:gd name="connsiteX8" fmla="*/ 25414 w 1627004"/>
              <a:gd name="connsiteY8" fmla="*/ 2407821 h 3446061"/>
              <a:gd name="connsiteX9" fmla="*/ 373582 w 1627004"/>
              <a:gd name="connsiteY9" fmla="*/ 1567269 h 3446061"/>
              <a:gd name="connsiteX10" fmla="*/ 170568 w 1627004"/>
              <a:gd name="connsiteY10" fmla="*/ 902643 h 3446061"/>
              <a:gd name="connsiteX11" fmla="*/ 116287 w 1627004"/>
              <a:gd name="connsiteY11" fmla="*/ 836855 h 3446061"/>
              <a:gd name="connsiteX12" fmla="*/ 319149 w 1627004"/>
              <a:gd name="connsiteY12" fmla="*/ 228726 h 3446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27004" h="3446061">
                <a:moveTo>
                  <a:pt x="319149" y="228726"/>
                </a:moveTo>
                <a:lnTo>
                  <a:pt x="1004812" y="0"/>
                </a:lnTo>
                <a:lnTo>
                  <a:pt x="1052792" y="52791"/>
                </a:lnTo>
                <a:cubicBezTo>
                  <a:pt x="1411514" y="487462"/>
                  <a:pt x="1627004" y="1044721"/>
                  <a:pt x="1627004" y="1652311"/>
                </a:cubicBezTo>
                <a:cubicBezTo>
                  <a:pt x="1627004" y="2346697"/>
                  <a:pt x="1345548" y="2975348"/>
                  <a:pt x="890495" y="3430401"/>
                </a:cubicBezTo>
                <a:lnTo>
                  <a:pt x="873264" y="3446061"/>
                </a:lnTo>
                <a:lnTo>
                  <a:pt x="601571" y="2631592"/>
                </a:lnTo>
                <a:lnTo>
                  <a:pt x="0" y="2430918"/>
                </a:lnTo>
                <a:lnTo>
                  <a:pt x="25414" y="2407821"/>
                </a:lnTo>
                <a:cubicBezTo>
                  <a:pt x="240530" y="2192704"/>
                  <a:pt x="373582" y="1895524"/>
                  <a:pt x="373582" y="1567269"/>
                </a:cubicBezTo>
                <a:cubicBezTo>
                  <a:pt x="373582" y="1321076"/>
                  <a:pt x="298740" y="1092365"/>
                  <a:pt x="170568" y="902643"/>
                </a:cubicBezTo>
                <a:lnTo>
                  <a:pt x="116287" y="836855"/>
                </a:lnTo>
                <a:lnTo>
                  <a:pt x="319149" y="228726"/>
                </a:lnTo>
                <a:close/>
              </a:path>
            </a:pathLst>
          </a:cu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9FB56680-8063-9922-D1D2-1343E5AAADFA}"/>
              </a:ext>
            </a:extLst>
          </p:cNvPr>
          <p:cNvSpPr/>
          <p:nvPr/>
        </p:nvSpPr>
        <p:spPr>
          <a:xfrm rot="2700000">
            <a:off x="685813" y="3684393"/>
            <a:ext cx="3154130" cy="1663054"/>
          </a:xfrm>
          <a:custGeom>
            <a:avLst/>
            <a:gdLst>
              <a:gd name="connsiteX0" fmla="*/ 778356 w 3154130"/>
              <a:gd name="connsiteY0" fmla="*/ 0 h 1663054"/>
              <a:gd name="connsiteX1" fmla="*/ 839136 w 3154130"/>
              <a:gd name="connsiteY1" fmla="*/ 73665 h 1663054"/>
              <a:gd name="connsiteX2" fmla="*/ 1679688 w 3154130"/>
              <a:gd name="connsiteY2" fmla="*/ 421832 h 1663054"/>
              <a:gd name="connsiteX3" fmla="*/ 2246303 w 3154130"/>
              <a:gd name="connsiteY3" fmla="*/ 278361 h 1663054"/>
              <a:gd name="connsiteX4" fmla="*/ 2301734 w 3154130"/>
              <a:gd name="connsiteY4" fmla="*/ 244686 h 1663054"/>
              <a:gd name="connsiteX5" fmla="*/ 2896739 w 3154130"/>
              <a:gd name="connsiteY5" fmla="*/ 443169 h 1663054"/>
              <a:gd name="connsiteX6" fmla="*/ 3154130 w 3154130"/>
              <a:gd name="connsiteY6" fmla="*/ 1214762 h 1663054"/>
              <a:gd name="connsiteX7" fmla="*/ 3128938 w 3154130"/>
              <a:gd name="connsiteY7" fmla="*/ 1233600 h 1663054"/>
              <a:gd name="connsiteX8" fmla="*/ 1723002 w 3154130"/>
              <a:gd name="connsiteY8" fmla="*/ 1663054 h 1663054"/>
              <a:gd name="connsiteX9" fmla="*/ 123483 w 3154130"/>
              <a:gd name="connsiteY9" fmla="*/ 1088842 h 1663054"/>
              <a:gd name="connsiteX10" fmla="*/ 0 w 3154130"/>
              <a:gd name="connsiteY10" fmla="*/ 976612 h 1663054"/>
              <a:gd name="connsiteX11" fmla="*/ 509243 w 3154130"/>
              <a:gd name="connsiteY11" fmla="*/ 806738 h 1663054"/>
              <a:gd name="connsiteX12" fmla="*/ 778356 w 3154130"/>
              <a:gd name="connsiteY12" fmla="*/ 0 h 1663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54130" h="1663054">
                <a:moveTo>
                  <a:pt x="778356" y="0"/>
                </a:moveTo>
                <a:lnTo>
                  <a:pt x="839136" y="73665"/>
                </a:lnTo>
                <a:cubicBezTo>
                  <a:pt x="1054252" y="288781"/>
                  <a:pt x="1351432" y="421833"/>
                  <a:pt x="1679688" y="421832"/>
                </a:cubicBezTo>
                <a:cubicBezTo>
                  <a:pt x="1884848" y="421833"/>
                  <a:pt x="2077869" y="369859"/>
                  <a:pt x="2246303" y="278361"/>
                </a:cubicBezTo>
                <a:lnTo>
                  <a:pt x="2301734" y="244686"/>
                </a:lnTo>
                <a:lnTo>
                  <a:pt x="2896739" y="443169"/>
                </a:lnTo>
                <a:lnTo>
                  <a:pt x="3154130" y="1214762"/>
                </a:lnTo>
                <a:lnTo>
                  <a:pt x="3128938" y="1233600"/>
                </a:lnTo>
                <a:cubicBezTo>
                  <a:pt x="2727606" y="1504735"/>
                  <a:pt x="2243793" y="1663054"/>
                  <a:pt x="1723002" y="1663054"/>
                </a:cubicBezTo>
                <a:cubicBezTo>
                  <a:pt x="1115413" y="1663054"/>
                  <a:pt x="558154" y="1447564"/>
                  <a:pt x="123483" y="1088842"/>
                </a:cubicBezTo>
                <a:lnTo>
                  <a:pt x="0" y="976612"/>
                </a:lnTo>
                <a:lnTo>
                  <a:pt x="509243" y="806738"/>
                </a:lnTo>
                <a:lnTo>
                  <a:pt x="778356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A341A692-1D06-AED5-6146-3D5C2B275DF9}"/>
              </a:ext>
            </a:extLst>
          </p:cNvPr>
          <p:cNvSpPr/>
          <p:nvPr/>
        </p:nvSpPr>
        <p:spPr>
          <a:xfrm rot="2700000">
            <a:off x="6397879" y="4066794"/>
            <a:ext cx="2583457" cy="1628076"/>
          </a:xfrm>
          <a:custGeom>
            <a:avLst/>
            <a:gdLst>
              <a:gd name="connsiteX0" fmla="*/ 0 w 2583457"/>
              <a:gd name="connsiteY0" fmla="*/ 217153 h 1628076"/>
              <a:gd name="connsiteX1" fmla="*/ 1011553 w 2583457"/>
              <a:gd name="connsiteY1" fmla="*/ 217154 h 1628076"/>
              <a:gd name="connsiteX2" fmla="*/ 1676178 w 2583457"/>
              <a:gd name="connsiteY2" fmla="*/ 14138 h 1628076"/>
              <a:gd name="connsiteX3" fmla="*/ 1695085 w 2583457"/>
              <a:gd name="connsiteY3" fmla="*/ 0 h 1628076"/>
              <a:gd name="connsiteX4" fmla="*/ 2314420 w 2583457"/>
              <a:gd name="connsiteY4" fmla="*/ 206599 h 1628076"/>
              <a:gd name="connsiteX5" fmla="*/ 2583457 w 2583457"/>
              <a:gd name="connsiteY5" fmla="*/ 1013107 h 1628076"/>
              <a:gd name="connsiteX6" fmla="*/ 2538614 w 2583457"/>
              <a:gd name="connsiteY6" fmla="*/ 1053863 h 1628076"/>
              <a:gd name="connsiteX7" fmla="*/ 939095 w 2583457"/>
              <a:gd name="connsiteY7" fmla="*/ 1628076 h 1628076"/>
              <a:gd name="connsiteX8" fmla="*/ 24628 w 2583457"/>
              <a:gd name="connsiteY8" fmla="*/ 1628075 h 1628076"/>
              <a:gd name="connsiteX9" fmla="*/ 0 w 2583457"/>
              <a:gd name="connsiteY9" fmla="*/ 217153 h 1628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83457" h="1628076">
                <a:moveTo>
                  <a:pt x="0" y="217153"/>
                </a:moveTo>
                <a:lnTo>
                  <a:pt x="1011553" y="217154"/>
                </a:lnTo>
                <a:cubicBezTo>
                  <a:pt x="1257745" y="217154"/>
                  <a:pt x="1486457" y="142311"/>
                  <a:pt x="1676178" y="14138"/>
                </a:cubicBezTo>
                <a:lnTo>
                  <a:pt x="1695085" y="0"/>
                </a:lnTo>
                <a:lnTo>
                  <a:pt x="2314420" y="206599"/>
                </a:lnTo>
                <a:lnTo>
                  <a:pt x="2583457" y="1013107"/>
                </a:lnTo>
                <a:lnTo>
                  <a:pt x="2538614" y="1053863"/>
                </a:lnTo>
                <a:cubicBezTo>
                  <a:pt x="2103944" y="1412585"/>
                  <a:pt x="1546685" y="1628075"/>
                  <a:pt x="939095" y="1628076"/>
                </a:cubicBezTo>
                <a:lnTo>
                  <a:pt x="24628" y="1628075"/>
                </a:lnTo>
                <a:lnTo>
                  <a:pt x="0" y="217153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16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34">
            <a:extLst>
              <a:ext uri="{FF2B5EF4-FFF2-40B4-BE49-F238E27FC236}">
                <a16:creationId xmlns:a16="http://schemas.microsoft.com/office/drawing/2014/main" id="{09835D9B-DF03-811A-33ED-148C81188DA2}"/>
              </a:ext>
            </a:extLst>
          </p:cNvPr>
          <p:cNvSpPr/>
          <p:nvPr/>
        </p:nvSpPr>
        <p:spPr>
          <a:xfrm rot="2700000">
            <a:off x="3043355" y="1388950"/>
            <a:ext cx="2825257" cy="1517849"/>
          </a:xfrm>
          <a:custGeom>
            <a:avLst/>
            <a:gdLst>
              <a:gd name="connsiteX0" fmla="*/ 69495 w 2825257"/>
              <a:gd name="connsiteY0" fmla="*/ 669554 h 1517849"/>
              <a:gd name="connsiteX1" fmla="*/ 1749590 w 2825257"/>
              <a:gd name="connsiteY1" fmla="*/ 1 h 1517849"/>
              <a:gd name="connsiteX2" fmla="*/ 2804819 w 2825257"/>
              <a:gd name="connsiteY2" fmla="*/ 0 h 1517849"/>
              <a:gd name="connsiteX3" fmla="*/ 2825257 w 2825257"/>
              <a:gd name="connsiteY3" fmla="*/ 1126513 h 1517849"/>
              <a:gd name="connsiteX4" fmla="*/ 1753395 w 2825257"/>
              <a:gd name="connsiteY4" fmla="*/ 1126513 h 1517849"/>
              <a:gd name="connsiteX5" fmla="*/ 879747 w 2825257"/>
              <a:gd name="connsiteY5" fmla="*/ 1474680 h 1517849"/>
              <a:gd name="connsiteX6" fmla="*/ 838968 w 2825257"/>
              <a:gd name="connsiteY6" fmla="*/ 1517849 h 1517849"/>
              <a:gd name="connsiteX7" fmla="*/ 548385 w 2825257"/>
              <a:gd name="connsiteY7" fmla="*/ 1080049 h 1517849"/>
              <a:gd name="connsiteX8" fmla="*/ 0 w 2825257"/>
              <a:gd name="connsiteY8" fmla="*/ 743120 h 1517849"/>
              <a:gd name="connsiteX9" fmla="*/ 69495 w 2825257"/>
              <a:gd name="connsiteY9" fmla="*/ 669554 h 1517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25257" h="1517849">
                <a:moveTo>
                  <a:pt x="69495" y="669554"/>
                </a:moveTo>
                <a:cubicBezTo>
                  <a:pt x="499469" y="255869"/>
                  <a:pt x="1093474" y="0"/>
                  <a:pt x="1749590" y="1"/>
                </a:cubicBezTo>
                <a:lnTo>
                  <a:pt x="2804819" y="0"/>
                </a:lnTo>
                <a:lnTo>
                  <a:pt x="2825257" y="1126513"/>
                </a:lnTo>
                <a:lnTo>
                  <a:pt x="1753395" y="1126513"/>
                </a:lnTo>
                <a:cubicBezTo>
                  <a:pt x="1412215" y="1126513"/>
                  <a:pt x="1103334" y="1259564"/>
                  <a:pt x="879747" y="1474680"/>
                </a:cubicBezTo>
                <a:lnTo>
                  <a:pt x="838968" y="1517849"/>
                </a:lnTo>
                <a:lnTo>
                  <a:pt x="548385" y="1080049"/>
                </a:lnTo>
                <a:lnTo>
                  <a:pt x="0" y="743120"/>
                </a:lnTo>
                <a:lnTo>
                  <a:pt x="69495" y="669554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/>
              <a:t>Monitor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67D241B-8A3B-272B-826C-BA46BBDE0DB7}"/>
              </a:ext>
            </a:extLst>
          </p:cNvPr>
          <p:cNvSpPr/>
          <p:nvPr/>
        </p:nvSpPr>
        <p:spPr>
          <a:xfrm rot="2700000">
            <a:off x="1664246" y="868382"/>
            <a:ext cx="1448663" cy="2975206"/>
          </a:xfrm>
          <a:custGeom>
            <a:avLst/>
            <a:gdLst>
              <a:gd name="connsiteX0" fmla="*/ 504899 w 1448663"/>
              <a:gd name="connsiteY0" fmla="*/ 0 h 2975206"/>
              <a:gd name="connsiteX1" fmla="*/ 1040401 w 1448663"/>
              <a:gd name="connsiteY1" fmla="*/ 329011 h 2975206"/>
              <a:gd name="connsiteX2" fmla="*/ 1344561 w 1448663"/>
              <a:gd name="connsiteY2" fmla="*/ 787264 h 2975206"/>
              <a:gd name="connsiteX3" fmla="*/ 1293415 w 1448663"/>
              <a:gd name="connsiteY3" fmla="*/ 868263 h 2975206"/>
              <a:gd name="connsiteX4" fmla="*/ 1144295 w 1448663"/>
              <a:gd name="connsiteY4" fmla="*/ 1434877 h 2975206"/>
              <a:gd name="connsiteX5" fmla="*/ 1355301 w 1448663"/>
              <a:gd name="connsiteY5" fmla="*/ 2099502 h 2975206"/>
              <a:gd name="connsiteX6" fmla="*/ 1448663 w 1448663"/>
              <a:gd name="connsiteY6" fmla="*/ 2208369 h 2975206"/>
              <a:gd name="connsiteX7" fmla="*/ 962248 w 1448663"/>
              <a:gd name="connsiteY7" fmla="*/ 2507221 h 2975206"/>
              <a:gd name="connsiteX8" fmla="*/ 651629 w 1448663"/>
              <a:gd name="connsiteY8" fmla="*/ 2975206 h 2975206"/>
              <a:gd name="connsiteX9" fmla="*/ 542566 w 1448663"/>
              <a:gd name="connsiteY9" fmla="*/ 2859754 h 2975206"/>
              <a:gd name="connsiteX10" fmla="*/ 1 w 1448663"/>
              <a:gd name="connsiteY10" fmla="*/ 1405646 h 2975206"/>
              <a:gd name="connsiteX11" fmla="*/ 405786 w 1448663"/>
              <a:gd name="connsiteY11" fmla="*/ 127521 h 2975206"/>
              <a:gd name="connsiteX12" fmla="*/ 504899 w 1448663"/>
              <a:gd name="connsiteY12" fmla="*/ 0 h 2975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8663" h="2975206">
                <a:moveTo>
                  <a:pt x="504899" y="0"/>
                </a:moveTo>
                <a:lnTo>
                  <a:pt x="1040401" y="329011"/>
                </a:lnTo>
                <a:lnTo>
                  <a:pt x="1344561" y="787264"/>
                </a:lnTo>
                <a:lnTo>
                  <a:pt x="1293415" y="868263"/>
                </a:lnTo>
                <a:cubicBezTo>
                  <a:pt x="1198314" y="1036697"/>
                  <a:pt x="1144294" y="1229715"/>
                  <a:pt x="1144295" y="1434877"/>
                </a:cubicBezTo>
                <a:cubicBezTo>
                  <a:pt x="1144294" y="1681069"/>
                  <a:pt x="1222082" y="1909781"/>
                  <a:pt x="1355301" y="2099502"/>
                </a:cubicBezTo>
                <a:lnTo>
                  <a:pt x="1448663" y="2208369"/>
                </a:lnTo>
                <a:lnTo>
                  <a:pt x="962248" y="2507221"/>
                </a:lnTo>
                <a:lnTo>
                  <a:pt x="651629" y="2975206"/>
                </a:lnTo>
                <a:lnTo>
                  <a:pt x="542566" y="2859754"/>
                </a:lnTo>
                <a:cubicBezTo>
                  <a:pt x="203614" y="2464598"/>
                  <a:pt x="0" y="1957999"/>
                  <a:pt x="1" y="1405646"/>
                </a:cubicBezTo>
                <a:cubicBezTo>
                  <a:pt x="1" y="932199"/>
                  <a:pt x="149594" y="492368"/>
                  <a:pt x="405786" y="127521"/>
                </a:cubicBezTo>
                <a:lnTo>
                  <a:pt x="504899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/>
              <a:t>Operate</a:t>
            </a: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42E594BD-46C5-7573-D2C7-B3D0483986F2}"/>
              </a:ext>
            </a:extLst>
          </p:cNvPr>
          <p:cNvSpPr/>
          <p:nvPr/>
        </p:nvSpPr>
        <p:spPr>
          <a:xfrm rot="2700000">
            <a:off x="8052533" y="1735194"/>
            <a:ext cx="3273748" cy="1421727"/>
          </a:xfrm>
          <a:custGeom>
            <a:avLst/>
            <a:gdLst>
              <a:gd name="connsiteX0" fmla="*/ 0 w 3273748"/>
              <a:gd name="connsiteY0" fmla="*/ 634149 h 1421727"/>
              <a:gd name="connsiteX1" fmla="*/ 128241 w 3273748"/>
              <a:gd name="connsiteY1" fmla="*/ 522012 h 1421727"/>
              <a:gd name="connsiteX2" fmla="*/ 1639607 w 3273748"/>
              <a:gd name="connsiteY2" fmla="*/ 1 h 1421727"/>
              <a:gd name="connsiteX3" fmla="*/ 3150973 w 3273748"/>
              <a:gd name="connsiteY3" fmla="*/ 522013 h 1421727"/>
              <a:gd name="connsiteX4" fmla="*/ 3273748 w 3273748"/>
              <a:gd name="connsiteY4" fmla="*/ 629370 h 1421727"/>
              <a:gd name="connsiteX5" fmla="*/ 2772663 w 3273748"/>
              <a:gd name="connsiteY5" fmla="*/ 937236 h 1421727"/>
              <a:gd name="connsiteX6" fmla="*/ 2497346 w 3273748"/>
              <a:gd name="connsiteY6" fmla="*/ 1352036 h 1421727"/>
              <a:gd name="connsiteX7" fmla="*/ 2356986 w 3273748"/>
              <a:gd name="connsiteY7" fmla="*/ 1240618 h 1421727"/>
              <a:gd name="connsiteX8" fmla="*/ 1666191 w 3273748"/>
              <a:gd name="connsiteY8" fmla="*/ 1037603 h 1421727"/>
              <a:gd name="connsiteX9" fmla="*/ 792541 w 3273748"/>
              <a:gd name="connsiteY9" fmla="*/ 1385771 h 1421727"/>
              <a:gd name="connsiteX10" fmla="*/ 758575 w 3273748"/>
              <a:gd name="connsiteY10" fmla="*/ 1421727 h 1421727"/>
              <a:gd name="connsiteX11" fmla="*/ 360349 w 3273748"/>
              <a:gd name="connsiteY11" fmla="*/ 1177056 h 1421727"/>
              <a:gd name="connsiteX12" fmla="*/ 0 w 3273748"/>
              <a:gd name="connsiteY12" fmla="*/ 634149 h 142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73748" h="1421727">
                <a:moveTo>
                  <a:pt x="0" y="634149"/>
                </a:moveTo>
                <a:lnTo>
                  <a:pt x="128241" y="522012"/>
                </a:lnTo>
                <a:cubicBezTo>
                  <a:pt x="538956" y="195901"/>
                  <a:pt x="1065503" y="1"/>
                  <a:pt x="1639607" y="1"/>
                </a:cubicBezTo>
                <a:cubicBezTo>
                  <a:pt x="2213711" y="0"/>
                  <a:pt x="2740258" y="195900"/>
                  <a:pt x="3150973" y="522013"/>
                </a:cubicBezTo>
                <a:lnTo>
                  <a:pt x="3273748" y="629370"/>
                </a:lnTo>
                <a:lnTo>
                  <a:pt x="2772663" y="937236"/>
                </a:lnTo>
                <a:lnTo>
                  <a:pt x="2497346" y="1352036"/>
                </a:lnTo>
                <a:lnTo>
                  <a:pt x="2356986" y="1240618"/>
                </a:lnTo>
                <a:cubicBezTo>
                  <a:pt x="2159796" y="1112445"/>
                  <a:pt x="1922078" y="1037603"/>
                  <a:pt x="1666191" y="1037603"/>
                </a:cubicBezTo>
                <a:cubicBezTo>
                  <a:pt x="1325009" y="1037603"/>
                  <a:pt x="1016128" y="1170655"/>
                  <a:pt x="792541" y="1385771"/>
                </a:cubicBezTo>
                <a:lnTo>
                  <a:pt x="758575" y="1421727"/>
                </a:lnTo>
                <a:lnTo>
                  <a:pt x="360349" y="1177056"/>
                </a:lnTo>
                <a:lnTo>
                  <a:pt x="0" y="634149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/>
              <a:t>Build</a:t>
            </a: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B4AA121F-6568-6C1F-76A8-1969A6458E76}"/>
              </a:ext>
            </a:extLst>
          </p:cNvPr>
          <p:cNvSpPr/>
          <p:nvPr/>
        </p:nvSpPr>
        <p:spPr>
          <a:xfrm rot="2700000">
            <a:off x="5152619" y="210451"/>
            <a:ext cx="1712885" cy="6594536"/>
          </a:xfrm>
          <a:custGeom>
            <a:avLst/>
            <a:gdLst>
              <a:gd name="connsiteX0" fmla="*/ 938998 w 1712885"/>
              <a:gd name="connsiteY0" fmla="*/ 0 h 6594536"/>
              <a:gd name="connsiteX1" fmla="*/ 1297199 w 1712885"/>
              <a:gd name="connsiteY1" fmla="*/ 539670 h 6594536"/>
              <a:gd name="connsiteX2" fmla="*/ 1712885 w 1712885"/>
              <a:gd name="connsiteY2" fmla="*/ 795068 h 6594536"/>
              <a:gd name="connsiteX3" fmla="*/ 1651042 w 1712885"/>
              <a:gd name="connsiteY3" fmla="*/ 893007 h 6594536"/>
              <a:gd name="connsiteX4" fmla="*/ 1501920 w 1712885"/>
              <a:gd name="connsiteY4" fmla="*/ 1459622 h 6594536"/>
              <a:gd name="connsiteX5" fmla="*/ 1501920 w 1712885"/>
              <a:gd name="connsiteY5" fmla="*/ 1615741 h 6594536"/>
              <a:gd name="connsiteX6" fmla="*/ 1492104 w 1712885"/>
              <a:gd name="connsiteY6" fmla="*/ 1615741 h 6594536"/>
              <a:gd name="connsiteX7" fmla="*/ 1492104 w 1712885"/>
              <a:gd name="connsiteY7" fmla="*/ 4423038 h 6594536"/>
              <a:gd name="connsiteX8" fmla="*/ 1489028 w 1712885"/>
              <a:gd name="connsiteY8" fmla="*/ 4422987 h 6594536"/>
              <a:gd name="connsiteX9" fmla="*/ 1478565 w 1712885"/>
              <a:gd name="connsiteY9" fmla="*/ 4999565 h 6594536"/>
              <a:gd name="connsiteX10" fmla="*/ 1507622 w 1712885"/>
              <a:gd name="connsiteY10" fmla="*/ 5000053 h 6594536"/>
              <a:gd name="connsiteX11" fmla="*/ 1497406 w 1712885"/>
              <a:gd name="connsiteY11" fmla="*/ 5194711 h 6594536"/>
              <a:gd name="connsiteX12" fmla="*/ 813754 w 1712885"/>
              <a:gd name="connsiteY12" fmla="*/ 6577428 h 6594536"/>
              <a:gd name="connsiteX13" fmla="*/ 794188 w 1712885"/>
              <a:gd name="connsiteY13" fmla="*/ 6594536 h 6594536"/>
              <a:gd name="connsiteX14" fmla="*/ 298249 w 1712885"/>
              <a:gd name="connsiteY14" fmla="*/ 6289833 h 6594536"/>
              <a:gd name="connsiteX15" fmla="*/ 0 w 1712885"/>
              <a:gd name="connsiteY15" fmla="*/ 5840482 h 6594536"/>
              <a:gd name="connsiteX16" fmla="*/ 11115 w 1712885"/>
              <a:gd name="connsiteY16" fmla="*/ 5830764 h 6594536"/>
              <a:gd name="connsiteX17" fmla="*/ 366613 w 1712885"/>
              <a:gd name="connsiteY17" fmla="*/ 5111753 h 6594536"/>
              <a:gd name="connsiteX18" fmla="*/ 372728 w 1712885"/>
              <a:gd name="connsiteY18" fmla="*/ 4995244 h 6594536"/>
              <a:gd name="connsiteX19" fmla="*/ 379993 w 1712885"/>
              <a:gd name="connsiteY19" fmla="*/ 4995366 h 6594536"/>
              <a:gd name="connsiteX20" fmla="*/ 386720 w 1712885"/>
              <a:gd name="connsiteY20" fmla="*/ 4624488 h 6594536"/>
              <a:gd name="connsiteX21" fmla="*/ 401471 w 1712885"/>
              <a:gd name="connsiteY21" fmla="*/ 4624241 h 6594536"/>
              <a:gd name="connsiteX22" fmla="*/ 347663 w 1712885"/>
              <a:gd name="connsiteY22" fmla="*/ 1658318 h 6594536"/>
              <a:gd name="connsiteX23" fmla="*/ 334849 w 1712885"/>
              <a:gd name="connsiteY23" fmla="*/ 1658534 h 6594536"/>
              <a:gd name="connsiteX24" fmla="*/ 334849 w 1712885"/>
              <a:gd name="connsiteY24" fmla="*/ 1519299 h 6594536"/>
              <a:gd name="connsiteX25" fmla="*/ 877416 w 1712885"/>
              <a:gd name="connsiteY25" fmla="*/ 65190 h 6594536"/>
              <a:gd name="connsiteX26" fmla="*/ 938998 w 1712885"/>
              <a:gd name="connsiteY26" fmla="*/ 0 h 6594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712885" h="6594536">
                <a:moveTo>
                  <a:pt x="938998" y="0"/>
                </a:moveTo>
                <a:lnTo>
                  <a:pt x="1297199" y="539670"/>
                </a:lnTo>
                <a:lnTo>
                  <a:pt x="1712885" y="795068"/>
                </a:lnTo>
                <a:lnTo>
                  <a:pt x="1651042" y="893007"/>
                </a:lnTo>
                <a:cubicBezTo>
                  <a:pt x="1555940" y="1061441"/>
                  <a:pt x="1501920" y="1254462"/>
                  <a:pt x="1501920" y="1459622"/>
                </a:cubicBezTo>
                <a:lnTo>
                  <a:pt x="1501920" y="1615741"/>
                </a:lnTo>
                <a:lnTo>
                  <a:pt x="1492104" y="1615741"/>
                </a:lnTo>
                <a:lnTo>
                  <a:pt x="1492104" y="4423038"/>
                </a:lnTo>
                <a:lnTo>
                  <a:pt x="1489028" y="4422987"/>
                </a:lnTo>
                <a:lnTo>
                  <a:pt x="1478565" y="4999565"/>
                </a:lnTo>
                <a:lnTo>
                  <a:pt x="1507622" y="5000053"/>
                </a:lnTo>
                <a:lnTo>
                  <a:pt x="1497406" y="5194711"/>
                </a:lnTo>
                <a:cubicBezTo>
                  <a:pt x="1440624" y="5732651"/>
                  <a:pt x="1189982" y="6215453"/>
                  <a:pt x="813754" y="6577428"/>
                </a:cubicBezTo>
                <a:lnTo>
                  <a:pt x="794188" y="6594536"/>
                </a:lnTo>
                <a:lnTo>
                  <a:pt x="298249" y="6289833"/>
                </a:lnTo>
                <a:lnTo>
                  <a:pt x="0" y="5840482"/>
                </a:lnTo>
                <a:lnTo>
                  <a:pt x="11115" y="5830764"/>
                </a:lnTo>
                <a:cubicBezTo>
                  <a:pt x="206753" y="5642538"/>
                  <a:pt x="337087" y="5391481"/>
                  <a:pt x="366613" y="5111753"/>
                </a:cubicBezTo>
                <a:lnTo>
                  <a:pt x="372728" y="4995244"/>
                </a:lnTo>
                <a:lnTo>
                  <a:pt x="379993" y="4995366"/>
                </a:lnTo>
                <a:lnTo>
                  <a:pt x="386720" y="4624488"/>
                </a:lnTo>
                <a:lnTo>
                  <a:pt x="401471" y="4624241"/>
                </a:lnTo>
                <a:lnTo>
                  <a:pt x="347663" y="1658318"/>
                </a:lnTo>
                <a:lnTo>
                  <a:pt x="334849" y="1658534"/>
                </a:lnTo>
                <a:lnTo>
                  <a:pt x="334849" y="1519299"/>
                </a:lnTo>
                <a:cubicBezTo>
                  <a:pt x="334849" y="966945"/>
                  <a:pt x="538463" y="460347"/>
                  <a:pt x="877416" y="65190"/>
                </a:cubicBezTo>
                <a:lnTo>
                  <a:pt x="938998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383DD585-AC0B-DD1C-795D-2E63D07E5FA6}"/>
              </a:ext>
            </a:extLst>
          </p:cNvPr>
          <p:cNvSpPr/>
          <p:nvPr/>
        </p:nvSpPr>
        <p:spPr>
          <a:xfrm rot="2700000">
            <a:off x="898719" y="3901430"/>
            <a:ext cx="3106660" cy="1354489"/>
          </a:xfrm>
          <a:custGeom>
            <a:avLst/>
            <a:gdLst>
              <a:gd name="connsiteX0" fmla="*/ 309095 w 3106660"/>
              <a:gd name="connsiteY0" fmla="*/ 299381 h 1354489"/>
              <a:gd name="connsiteX1" fmla="*/ 796369 w 3106660"/>
              <a:gd name="connsiteY1" fmla="*/ 0 h 1354489"/>
              <a:gd name="connsiteX2" fmla="*/ 901464 w 3106660"/>
              <a:gd name="connsiteY2" fmla="*/ 83427 h 1354489"/>
              <a:gd name="connsiteX3" fmla="*/ 1592262 w 3106660"/>
              <a:gd name="connsiteY3" fmla="*/ 286441 h 1354489"/>
              <a:gd name="connsiteX4" fmla="*/ 2283056 w 3106660"/>
              <a:gd name="connsiteY4" fmla="*/ 83427 h 1354489"/>
              <a:gd name="connsiteX5" fmla="*/ 2311071 w 3106660"/>
              <a:gd name="connsiteY5" fmla="*/ 63271 h 1354489"/>
              <a:gd name="connsiteX6" fmla="*/ 2618639 w 3106660"/>
              <a:gd name="connsiteY6" fmla="*/ 526658 h 1354489"/>
              <a:gd name="connsiteX7" fmla="*/ 3106660 w 3106660"/>
              <a:gd name="connsiteY7" fmla="*/ 826497 h 1354489"/>
              <a:gd name="connsiteX8" fmla="*/ 3099820 w 3106660"/>
              <a:gd name="connsiteY8" fmla="*/ 832479 h 1354489"/>
              <a:gd name="connsiteX9" fmla="*/ 1588455 w 3106660"/>
              <a:gd name="connsiteY9" fmla="*/ 1354489 h 1354489"/>
              <a:gd name="connsiteX10" fmla="*/ 77088 w 3106660"/>
              <a:gd name="connsiteY10" fmla="*/ 832478 h 1354489"/>
              <a:gd name="connsiteX11" fmla="*/ 0 w 3106660"/>
              <a:gd name="connsiteY11" fmla="*/ 765070 h 1354489"/>
              <a:gd name="connsiteX12" fmla="*/ 309095 w 3106660"/>
              <a:gd name="connsiteY12" fmla="*/ 299381 h 135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06660" h="1354489">
                <a:moveTo>
                  <a:pt x="309095" y="299381"/>
                </a:moveTo>
                <a:lnTo>
                  <a:pt x="796369" y="0"/>
                </a:lnTo>
                <a:lnTo>
                  <a:pt x="901464" y="83427"/>
                </a:lnTo>
                <a:cubicBezTo>
                  <a:pt x="1098656" y="211599"/>
                  <a:pt x="1336374" y="286441"/>
                  <a:pt x="1592262" y="286441"/>
                </a:cubicBezTo>
                <a:cubicBezTo>
                  <a:pt x="1848147" y="286441"/>
                  <a:pt x="2085865" y="211599"/>
                  <a:pt x="2283056" y="83427"/>
                </a:cubicBezTo>
                <a:lnTo>
                  <a:pt x="2311071" y="63271"/>
                </a:lnTo>
                <a:lnTo>
                  <a:pt x="2618639" y="526658"/>
                </a:lnTo>
                <a:lnTo>
                  <a:pt x="3106660" y="826497"/>
                </a:lnTo>
                <a:lnTo>
                  <a:pt x="3099820" y="832479"/>
                </a:lnTo>
                <a:cubicBezTo>
                  <a:pt x="2689104" y="1158590"/>
                  <a:pt x="2162558" y="1354490"/>
                  <a:pt x="1588455" y="1354489"/>
                </a:cubicBezTo>
                <a:cubicBezTo>
                  <a:pt x="1014350" y="1354489"/>
                  <a:pt x="487803" y="1158589"/>
                  <a:pt x="77088" y="832478"/>
                </a:cubicBezTo>
                <a:lnTo>
                  <a:pt x="0" y="765070"/>
                </a:lnTo>
                <a:lnTo>
                  <a:pt x="309095" y="29938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/>
              <a:t>Deploy</a:t>
            </a: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3F9535FE-92E8-6642-0A7B-D8AAE4B95576}"/>
              </a:ext>
            </a:extLst>
          </p:cNvPr>
          <p:cNvSpPr/>
          <p:nvPr/>
        </p:nvSpPr>
        <p:spPr>
          <a:xfrm rot="2700000">
            <a:off x="8902622" y="3154945"/>
            <a:ext cx="1541805" cy="3161658"/>
          </a:xfrm>
          <a:custGeom>
            <a:avLst/>
            <a:gdLst>
              <a:gd name="connsiteX0" fmla="*/ 433254 w 1541805"/>
              <a:gd name="connsiteY0" fmla="*/ 306213 h 3161658"/>
              <a:gd name="connsiteX1" fmla="*/ 931648 w 1541805"/>
              <a:gd name="connsiteY1" fmla="*/ 0 h 3161658"/>
              <a:gd name="connsiteX2" fmla="*/ 999240 w 1541805"/>
              <a:gd name="connsiteY2" fmla="*/ 71552 h 3161658"/>
              <a:gd name="connsiteX3" fmla="*/ 1541805 w 1541805"/>
              <a:gd name="connsiteY3" fmla="*/ 1525660 h 3161658"/>
              <a:gd name="connsiteX4" fmla="*/ 845887 w 1541805"/>
              <a:gd name="connsiteY4" fmla="*/ 3142107 h 3161658"/>
              <a:gd name="connsiteX5" fmla="*/ 823529 w 1541805"/>
              <a:gd name="connsiteY5" fmla="*/ 3161658 h 3161658"/>
              <a:gd name="connsiteX6" fmla="*/ 496916 w 1541805"/>
              <a:gd name="connsiteY6" fmla="*/ 2669575 h 3161658"/>
              <a:gd name="connsiteX7" fmla="*/ 0 w 1541805"/>
              <a:gd name="connsiteY7" fmla="*/ 2364269 h 3161658"/>
              <a:gd name="connsiteX8" fmla="*/ 66025 w 1541805"/>
              <a:gd name="connsiteY8" fmla="*/ 2306535 h 3161658"/>
              <a:gd name="connsiteX9" fmla="*/ 427903 w 1541805"/>
              <a:gd name="connsiteY9" fmla="*/ 1465983 h 3161658"/>
              <a:gd name="connsiteX10" fmla="*/ 216894 w 1541805"/>
              <a:gd name="connsiteY10" fmla="*/ 801359 h 3161658"/>
              <a:gd name="connsiteX11" fmla="*/ 153598 w 1541805"/>
              <a:gd name="connsiteY11" fmla="*/ 727549 h 3161658"/>
              <a:gd name="connsiteX12" fmla="*/ 433254 w 1541805"/>
              <a:gd name="connsiteY12" fmla="*/ 306213 h 316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41805" h="3161658">
                <a:moveTo>
                  <a:pt x="433254" y="306213"/>
                </a:moveTo>
                <a:lnTo>
                  <a:pt x="931648" y="0"/>
                </a:lnTo>
                <a:lnTo>
                  <a:pt x="999240" y="71552"/>
                </a:lnTo>
                <a:cubicBezTo>
                  <a:pt x="1338192" y="466707"/>
                  <a:pt x="1541805" y="973306"/>
                  <a:pt x="1541805" y="1525660"/>
                </a:cubicBezTo>
                <a:cubicBezTo>
                  <a:pt x="1541805" y="2156922"/>
                  <a:pt x="1275860" y="2728422"/>
                  <a:pt x="845887" y="3142107"/>
                </a:cubicBezTo>
                <a:lnTo>
                  <a:pt x="823529" y="3161658"/>
                </a:lnTo>
                <a:lnTo>
                  <a:pt x="496916" y="2669575"/>
                </a:lnTo>
                <a:lnTo>
                  <a:pt x="0" y="2364269"/>
                </a:lnTo>
                <a:lnTo>
                  <a:pt x="66025" y="2306535"/>
                </a:lnTo>
                <a:cubicBezTo>
                  <a:pt x="289613" y="2091419"/>
                  <a:pt x="427903" y="1794239"/>
                  <a:pt x="427903" y="1465983"/>
                </a:cubicBezTo>
                <a:cubicBezTo>
                  <a:pt x="427903" y="1219791"/>
                  <a:pt x="350114" y="991079"/>
                  <a:pt x="216894" y="801359"/>
                </a:cubicBezTo>
                <a:lnTo>
                  <a:pt x="153598" y="727549"/>
                </a:lnTo>
                <a:lnTo>
                  <a:pt x="433254" y="306213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C7B017F-CD04-F2B0-BA1F-D691EE900B8B}"/>
              </a:ext>
            </a:extLst>
          </p:cNvPr>
          <p:cNvSpPr/>
          <p:nvPr/>
        </p:nvSpPr>
        <p:spPr>
          <a:xfrm rot="2700000">
            <a:off x="6321449" y="4207925"/>
            <a:ext cx="2559947" cy="1334281"/>
          </a:xfrm>
          <a:custGeom>
            <a:avLst/>
            <a:gdLst>
              <a:gd name="connsiteX0" fmla="*/ 0 w 2559947"/>
              <a:gd name="connsiteY0" fmla="*/ 177323 h 1334281"/>
              <a:gd name="connsiteX1" fmla="*/ 1068150 w 2559947"/>
              <a:gd name="connsiteY1" fmla="*/ 177323 h 1334281"/>
              <a:gd name="connsiteX2" fmla="*/ 1657077 w 2559947"/>
              <a:gd name="connsiteY2" fmla="*/ 33851 h 1334281"/>
              <a:gd name="connsiteX3" fmla="*/ 1714991 w 2559947"/>
              <a:gd name="connsiteY3" fmla="*/ 0 h 1334281"/>
              <a:gd name="connsiteX4" fmla="*/ 2238284 w 2559947"/>
              <a:gd name="connsiteY4" fmla="*/ 321510 h 1334281"/>
              <a:gd name="connsiteX5" fmla="*/ 2559947 w 2559947"/>
              <a:gd name="connsiteY5" fmla="*/ 806135 h 1334281"/>
              <a:gd name="connsiteX6" fmla="*/ 2552932 w 2559947"/>
              <a:gd name="connsiteY6" fmla="*/ 812269 h 1334281"/>
              <a:gd name="connsiteX7" fmla="*/ 1041566 w 2559947"/>
              <a:gd name="connsiteY7" fmla="*/ 1334281 h 1334281"/>
              <a:gd name="connsiteX8" fmla="*/ 0 w 2559947"/>
              <a:gd name="connsiteY8" fmla="*/ 1334280 h 1334281"/>
              <a:gd name="connsiteX9" fmla="*/ 0 w 2559947"/>
              <a:gd name="connsiteY9" fmla="*/ 177323 h 133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59947" h="1334281">
                <a:moveTo>
                  <a:pt x="0" y="177323"/>
                </a:moveTo>
                <a:lnTo>
                  <a:pt x="1068150" y="177323"/>
                </a:lnTo>
                <a:cubicBezTo>
                  <a:pt x="1281390" y="177323"/>
                  <a:pt x="1482011" y="125349"/>
                  <a:pt x="1657077" y="33851"/>
                </a:cubicBezTo>
                <a:lnTo>
                  <a:pt x="1714991" y="0"/>
                </a:lnTo>
                <a:lnTo>
                  <a:pt x="2238284" y="321510"/>
                </a:lnTo>
                <a:lnTo>
                  <a:pt x="2559947" y="806135"/>
                </a:lnTo>
                <a:lnTo>
                  <a:pt x="2552932" y="812269"/>
                </a:lnTo>
                <a:cubicBezTo>
                  <a:pt x="2142216" y="1138379"/>
                  <a:pt x="1615670" y="1334280"/>
                  <a:pt x="1041566" y="1334281"/>
                </a:cubicBezTo>
                <a:lnTo>
                  <a:pt x="0" y="1334280"/>
                </a:lnTo>
                <a:lnTo>
                  <a:pt x="0" y="17732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/>
              <a:t>Plan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5DB82F-DA33-F072-B688-0DEEEB39EB62}"/>
              </a:ext>
            </a:extLst>
          </p:cNvPr>
          <p:cNvSpPr/>
          <p:nvPr/>
        </p:nvSpPr>
        <p:spPr>
          <a:xfrm rot="8153513">
            <a:off x="4863149" y="2177764"/>
            <a:ext cx="1122709" cy="1100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93404D1-8523-6491-209D-A22A75D84632}"/>
              </a:ext>
            </a:extLst>
          </p:cNvPr>
          <p:cNvSpPr txBox="1"/>
          <p:nvPr/>
        </p:nvSpPr>
        <p:spPr>
          <a:xfrm>
            <a:off x="2964869" y="3093841"/>
            <a:ext cx="11806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92D050"/>
                </a:solidFill>
              </a:rPr>
              <a:t>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16B0F3-E384-B085-ECF2-3C2299ED9D81}"/>
              </a:ext>
            </a:extLst>
          </p:cNvPr>
          <p:cNvSpPr txBox="1"/>
          <p:nvPr/>
        </p:nvSpPr>
        <p:spPr>
          <a:xfrm>
            <a:off x="8014298" y="3075057"/>
            <a:ext cx="13260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Dev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353E44-F825-66F8-4DB4-8E84E5C3C537}"/>
              </a:ext>
            </a:extLst>
          </p:cNvPr>
          <p:cNvSpPr txBox="1"/>
          <p:nvPr/>
        </p:nvSpPr>
        <p:spPr>
          <a:xfrm>
            <a:off x="4722928" y="4209342"/>
            <a:ext cx="101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Release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9340638-F042-8236-F4D2-CE9DC8BC0EA1}"/>
              </a:ext>
            </a:extLst>
          </p:cNvPr>
          <p:cNvSpPr txBox="1"/>
          <p:nvPr/>
        </p:nvSpPr>
        <p:spPr>
          <a:xfrm flipH="1">
            <a:off x="6484412" y="2543373"/>
            <a:ext cx="1180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</a:t>
            </a: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33B4B0EE-5932-6BF8-B4C3-F9D2F9EED814}"/>
              </a:ext>
            </a:extLst>
          </p:cNvPr>
          <p:cNvSpPr/>
          <p:nvPr/>
        </p:nvSpPr>
        <p:spPr>
          <a:xfrm>
            <a:off x="185980" y="185980"/>
            <a:ext cx="11856203" cy="6672020"/>
          </a:xfrm>
          <a:custGeom>
            <a:avLst/>
            <a:gdLst>
              <a:gd name="connsiteX0" fmla="*/ 5903659 w 11820041"/>
              <a:gd name="connsiteY0" fmla="*/ 4754951 h 5486400"/>
              <a:gd name="connsiteX1" fmla="*/ 6019887 w 11820041"/>
              <a:gd name="connsiteY1" fmla="*/ 4796740 h 5486400"/>
              <a:gd name="connsiteX2" fmla="*/ 6163956 w 11820041"/>
              <a:gd name="connsiteY2" fmla="*/ 4833129 h 5486400"/>
              <a:gd name="connsiteX3" fmla="*/ 6139158 w 11820041"/>
              <a:gd name="connsiteY3" fmla="*/ 4849647 h 5486400"/>
              <a:gd name="connsiteX4" fmla="*/ 6372701 w 11820041"/>
              <a:gd name="connsiteY4" fmla="*/ 4922570 h 5486400"/>
              <a:gd name="connsiteX5" fmla="*/ 7793063 w 11820041"/>
              <a:gd name="connsiteY5" fmla="*/ 5108442 h 5486400"/>
              <a:gd name="connsiteX6" fmla="*/ 8166154 w 11820041"/>
              <a:gd name="connsiteY6" fmla="*/ 5096231 h 5486400"/>
              <a:gd name="connsiteX7" fmla="*/ 8314055 w 11820041"/>
              <a:gd name="connsiteY7" fmla="*/ 5081600 h 5486400"/>
              <a:gd name="connsiteX8" fmla="*/ 8505987 w 11820041"/>
              <a:gd name="connsiteY8" fmla="*/ 5257800 h 5486400"/>
              <a:gd name="connsiteX9" fmla="*/ 8382770 w 11820041"/>
              <a:gd name="connsiteY9" fmla="*/ 5453735 h 5486400"/>
              <a:gd name="connsiteX10" fmla="*/ 8204799 w 11820041"/>
              <a:gd name="connsiteY10" fmla="*/ 5472237 h 5486400"/>
              <a:gd name="connsiteX11" fmla="*/ 7793064 w 11820041"/>
              <a:gd name="connsiteY11" fmla="*/ 5486400 h 5486400"/>
              <a:gd name="connsiteX12" fmla="*/ 5873568 w 11820041"/>
              <a:gd name="connsiteY12" fmla="*/ 5155311 h 5486400"/>
              <a:gd name="connsiteX13" fmla="*/ 5693897 w 11820041"/>
              <a:gd name="connsiteY13" fmla="*/ 5080955 h 5486400"/>
              <a:gd name="connsiteX14" fmla="*/ 5526901 w 11820041"/>
              <a:gd name="connsiteY14" fmla="*/ 5155311 h 5486400"/>
              <a:gd name="connsiteX15" fmla="*/ 3742843 w 11820041"/>
              <a:gd name="connsiteY15" fmla="*/ 5486400 h 5486400"/>
              <a:gd name="connsiteX16" fmla="*/ 2629836 w 11820041"/>
              <a:gd name="connsiteY16" fmla="*/ 5363071 h 5486400"/>
              <a:gd name="connsiteX17" fmla="*/ 2522111 w 11820041"/>
              <a:gd name="connsiteY17" fmla="*/ 5334174 h 5486400"/>
              <a:gd name="connsiteX18" fmla="*/ 2699648 w 11820041"/>
              <a:gd name="connsiteY18" fmla="*/ 5185385 h 5486400"/>
              <a:gd name="connsiteX19" fmla="*/ 2571132 w 11820041"/>
              <a:gd name="connsiteY19" fmla="*/ 4958942 h 5486400"/>
              <a:gd name="connsiteX20" fmla="*/ 2781842 w 11820041"/>
              <a:gd name="connsiteY20" fmla="*/ 5010578 h 5486400"/>
              <a:gd name="connsiteX21" fmla="*/ 3398801 w 11820041"/>
              <a:gd name="connsiteY21" fmla="*/ 5096231 h 5486400"/>
              <a:gd name="connsiteX22" fmla="*/ 3599128 w 11820041"/>
              <a:gd name="connsiteY22" fmla="*/ 5103341 h 5486400"/>
              <a:gd name="connsiteX23" fmla="*/ 3776126 w 11820041"/>
              <a:gd name="connsiteY23" fmla="*/ 5129234 h 5486400"/>
              <a:gd name="connsiteX24" fmla="*/ 4030851 w 11820041"/>
              <a:gd name="connsiteY24" fmla="*/ 5141563 h 5486400"/>
              <a:gd name="connsiteX25" fmla="*/ 5000598 w 11820041"/>
              <a:gd name="connsiteY25" fmla="*/ 4953900 h 5486400"/>
              <a:gd name="connsiteX26" fmla="*/ 5112026 w 11820041"/>
              <a:gd name="connsiteY26" fmla="*/ 4902449 h 5486400"/>
              <a:gd name="connsiteX27" fmla="*/ 5233885 w 11820041"/>
              <a:gd name="connsiteY27" fmla="*/ 4861185 h 5486400"/>
              <a:gd name="connsiteX28" fmla="*/ 5231534 w 11820041"/>
              <a:gd name="connsiteY28" fmla="*/ 4859987 h 5486400"/>
              <a:gd name="connsiteX29" fmla="*/ 5219699 w 11820041"/>
              <a:gd name="connsiteY29" fmla="*/ 4852572 h 5486400"/>
              <a:gd name="connsiteX30" fmla="*/ 5270702 w 11820041"/>
              <a:gd name="connsiteY30" fmla="*/ 4822872 h 5486400"/>
              <a:gd name="connsiteX31" fmla="*/ 5456827 w 11820041"/>
              <a:gd name="connsiteY31" fmla="*/ 4790751 h 5486400"/>
              <a:gd name="connsiteX32" fmla="*/ 5707656 w 11820041"/>
              <a:gd name="connsiteY32" fmla="*/ 4764023 h 5486400"/>
              <a:gd name="connsiteX33" fmla="*/ 2372042 w 11820041"/>
              <a:gd name="connsiteY33" fmla="*/ 192483 h 5486400"/>
              <a:gd name="connsiteX34" fmla="*/ 2235688 w 11820041"/>
              <a:gd name="connsiteY34" fmla="*/ 444118 h 5486400"/>
              <a:gd name="connsiteX35" fmla="*/ 2398786 w 11820041"/>
              <a:gd name="connsiteY35" fmla="*/ 575442 h 5486400"/>
              <a:gd name="connsiteX36" fmla="*/ 2138937 w 11820041"/>
              <a:gd name="connsiteY36" fmla="*/ 663430 h 5486400"/>
              <a:gd name="connsiteX37" fmla="*/ 377958 w 11820041"/>
              <a:gd name="connsiteY37" fmla="*/ 2743200 h 5486400"/>
              <a:gd name="connsiteX38" fmla="*/ 1946304 w 11820041"/>
              <a:gd name="connsiteY38" fmla="*/ 4743475 h 5486400"/>
              <a:gd name="connsiteX39" fmla="*/ 2065231 w 11820041"/>
              <a:gd name="connsiteY39" fmla="*/ 4791201 h 5486400"/>
              <a:gd name="connsiteX40" fmla="*/ 2242089 w 11820041"/>
              <a:gd name="connsiteY40" fmla="*/ 5102819 h 5486400"/>
              <a:gd name="connsiteX41" fmla="*/ 2114045 w 11820041"/>
              <a:gd name="connsiteY41" fmla="*/ 5210129 h 5486400"/>
              <a:gd name="connsiteX42" fmla="*/ 1958781 w 11820041"/>
              <a:gd name="connsiteY42" fmla="*/ 5155311 h 5486400"/>
              <a:gd name="connsiteX43" fmla="*/ 0 w 11820041"/>
              <a:gd name="connsiteY43" fmla="*/ 2743200 h 5486400"/>
              <a:gd name="connsiteX44" fmla="*/ 2285959 w 11820041"/>
              <a:gd name="connsiteY44" fmla="*/ 215575 h 5486400"/>
              <a:gd name="connsiteX45" fmla="*/ 8781331 w 11820041"/>
              <a:gd name="connsiteY45" fmla="*/ 86681 h 5486400"/>
              <a:gd name="connsiteX46" fmla="*/ 8990564 w 11820041"/>
              <a:gd name="connsiteY46" fmla="*/ 123329 h 5486400"/>
              <a:gd name="connsiteX47" fmla="*/ 11820041 w 11820041"/>
              <a:gd name="connsiteY47" fmla="*/ 2743200 h 5486400"/>
              <a:gd name="connsiteX48" fmla="*/ 8990564 w 11820041"/>
              <a:gd name="connsiteY48" fmla="*/ 5363071 h 5486400"/>
              <a:gd name="connsiteX49" fmla="*/ 8845778 w 11820041"/>
              <a:gd name="connsiteY49" fmla="*/ 5388431 h 5486400"/>
              <a:gd name="connsiteX50" fmla="*/ 8966807 w 11820041"/>
              <a:gd name="connsiteY50" fmla="*/ 5195976 h 5486400"/>
              <a:gd name="connsiteX51" fmla="*/ 8774457 w 11820041"/>
              <a:gd name="connsiteY51" fmla="*/ 5019391 h 5486400"/>
              <a:gd name="connsiteX52" fmla="*/ 8878169 w 11820041"/>
              <a:gd name="connsiteY52" fmla="*/ 5002106 h 5486400"/>
              <a:gd name="connsiteX53" fmla="*/ 11442081 w 11820041"/>
              <a:gd name="connsiteY53" fmla="*/ 2743200 h 5486400"/>
              <a:gd name="connsiteX54" fmla="*/ 8878169 w 11820041"/>
              <a:gd name="connsiteY54" fmla="*/ 484295 h 5486400"/>
              <a:gd name="connsiteX55" fmla="*/ 8790701 w 11820041"/>
              <a:gd name="connsiteY55" fmla="*/ 469717 h 5486400"/>
              <a:gd name="connsiteX56" fmla="*/ 8632556 w 11820041"/>
              <a:gd name="connsiteY56" fmla="*/ 228601 h 5486400"/>
              <a:gd name="connsiteX57" fmla="*/ 3742843 w 11820041"/>
              <a:gd name="connsiteY57" fmla="*/ 0 h 5486400"/>
              <a:gd name="connsiteX58" fmla="*/ 5526901 w 11820041"/>
              <a:gd name="connsiteY58" fmla="*/ 331089 h 5486400"/>
              <a:gd name="connsiteX59" fmla="*/ 5693897 w 11820041"/>
              <a:gd name="connsiteY59" fmla="*/ 405446 h 5486400"/>
              <a:gd name="connsiteX60" fmla="*/ 5873568 w 11820041"/>
              <a:gd name="connsiteY60" fmla="*/ 331089 h 5486400"/>
              <a:gd name="connsiteX61" fmla="*/ 7793064 w 11820041"/>
              <a:gd name="connsiteY61" fmla="*/ 0 h 5486400"/>
              <a:gd name="connsiteX62" fmla="*/ 8204799 w 11820041"/>
              <a:gd name="connsiteY62" fmla="*/ 14163 h 5486400"/>
              <a:gd name="connsiteX63" fmla="*/ 8326600 w 11820041"/>
              <a:gd name="connsiteY63" fmla="*/ 26826 h 5486400"/>
              <a:gd name="connsiteX64" fmla="*/ 8170638 w 11820041"/>
              <a:gd name="connsiteY64" fmla="*/ 175602 h 5486400"/>
              <a:gd name="connsiteX65" fmla="*/ 8321445 w 11820041"/>
              <a:gd name="connsiteY65" fmla="*/ 405532 h 5486400"/>
              <a:gd name="connsiteX66" fmla="*/ 8166154 w 11820041"/>
              <a:gd name="connsiteY66" fmla="*/ 390170 h 5486400"/>
              <a:gd name="connsiteX67" fmla="*/ 7793063 w 11820041"/>
              <a:gd name="connsiteY67" fmla="*/ 377959 h 5486400"/>
              <a:gd name="connsiteX68" fmla="*/ 6372701 w 11820041"/>
              <a:gd name="connsiteY68" fmla="*/ 563831 h 5486400"/>
              <a:gd name="connsiteX69" fmla="*/ 6139158 w 11820041"/>
              <a:gd name="connsiteY69" fmla="*/ 636754 h 5486400"/>
              <a:gd name="connsiteX70" fmla="*/ 6155521 w 11820041"/>
              <a:gd name="connsiteY70" fmla="*/ 647654 h 5486400"/>
              <a:gd name="connsiteX71" fmla="*/ 6019887 w 11820041"/>
              <a:gd name="connsiteY71" fmla="*/ 681913 h 5486400"/>
              <a:gd name="connsiteX72" fmla="*/ 6009512 w 11820041"/>
              <a:gd name="connsiteY72" fmla="*/ 685643 h 5486400"/>
              <a:gd name="connsiteX73" fmla="*/ 5833841 w 11820041"/>
              <a:gd name="connsiteY73" fmla="*/ 695899 h 5486400"/>
              <a:gd name="connsiteX74" fmla="*/ 5540561 w 11820041"/>
              <a:gd name="connsiteY74" fmla="*/ 686933 h 5486400"/>
              <a:gd name="connsiteX75" fmla="*/ 5260141 w 11820041"/>
              <a:gd name="connsiteY75" fmla="*/ 655652 h 5486400"/>
              <a:gd name="connsiteX76" fmla="*/ 5202955 w 11820041"/>
              <a:gd name="connsiteY76" fmla="*/ 644321 h 5486400"/>
              <a:gd name="connsiteX77" fmla="*/ 5231534 w 11820041"/>
              <a:gd name="connsiteY77" fmla="*/ 626413 h 5486400"/>
              <a:gd name="connsiteX78" fmla="*/ 5233885 w 11820041"/>
              <a:gd name="connsiteY78" fmla="*/ 625215 h 5486400"/>
              <a:gd name="connsiteX79" fmla="*/ 5052603 w 11820041"/>
              <a:gd name="connsiteY79" fmla="*/ 563831 h 5486400"/>
              <a:gd name="connsiteX80" fmla="*/ 4971581 w 11820041"/>
              <a:gd name="connsiteY80" fmla="*/ 542986 h 5486400"/>
              <a:gd name="connsiteX81" fmla="*/ 4771703 w 11820041"/>
              <a:gd name="connsiteY81" fmla="*/ 472864 h 5486400"/>
              <a:gd name="connsiteX82" fmla="*/ 4030851 w 11820041"/>
              <a:gd name="connsiteY82" fmla="*/ 365503 h 5486400"/>
              <a:gd name="connsiteX83" fmla="*/ 3776126 w 11820041"/>
              <a:gd name="connsiteY83" fmla="*/ 377832 h 5486400"/>
              <a:gd name="connsiteX84" fmla="*/ 3768934 w 11820041"/>
              <a:gd name="connsiteY84" fmla="*/ 378884 h 5486400"/>
              <a:gd name="connsiteX85" fmla="*/ 3742840 w 11820041"/>
              <a:gd name="connsiteY85" fmla="*/ 377959 h 5486400"/>
              <a:gd name="connsiteX86" fmla="*/ 3064699 w 11820041"/>
              <a:gd name="connsiteY86" fmla="*/ 426012 h 5486400"/>
              <a:gd name="connsiteX87" fmla="*/ 2834420 w 11820041"/>
              <a:gd name="connsiteY87" fmla="*/ 467632 h 5486400"/>
              <a:gd name="connsiteX88" fmla="*/ 2691539 w 11820041"/>
              <a:gd name="connsiteY88" fmla="*/ 352585 h 5486400"/>
              <a:gd name="connsiteX89" fmla="*/ 2836912 w 11820041"/>
              <a:gd name="connsiteY89" fmla="*/ 84305 h 5486400"/>
              <a:gd name="connsiteX90" fmla="*/ 2988529 w 11820041"/>
              <a:gd name="connsiteY90" fmla="*/ 55732 h 5486400"/>
              <a:gd name="connsiteX91" fmla="*/ 3742843 w 11820041"/>
              <a:gd name="connsiteY91" fmla="*/ 0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11820041" h="5486400">
                <a:moveTo>
                  <a:pt x="5903659" y="4754951"/>
                </a:moveTo>
                <a:lnTo>
                  <a:pt x="6019887" y="4796740"/>
                </a:lnTo>
                <a:lnTo>
                  <a:pt x="6163956" y="4833129"/>
                </a:lnTo>
                <a:lnTo>
                  <a:pt x="6139158" y="4849647"/>
                </a:lnTo>
                <a:lnTo>
                  <a:pt x="6372701" y="4922570"/>
                </a:lnTo>
                <a:cubicBezTo>
                  <a:pt x="6809263" y="5042258"/>
                  <a:pt x="7289239" y="5108442"/>
                  <a:pt x="7793063" y="5108442"/>
                </a:cubicBezTo>
                <a:cubicBezTo>
                  <a:pt x="7919019" y="5108442"/>
                  <a:pt x="8043485" y="5104306"/>
                  <a:pt x="8166154" y="5096231"/>
                </a:cubicBezTo>
                <a:lnTo>
                  <a:pt x="8314055" y="5081600"/>
                </a:lnTo>
                <a:lnTo>
                  <a:pt x="8505987" y="5257800"/>
                </a:lnTo>
                <a:lnTo>
                  <a:pt x="8382770" y="5453735"/>
                </a:lnTo>
                <a:lnTo>
                  <a:pt x="8204799" y="5472237"/>
                </a:lnTo>
                <a:cubicBezTo>
                  <a:pt x="8069424" y="5481603"/>
                  <a:pt x="7932067" y="5486400"/>
                  <a:pt x="7793064" y="5486400"/>
                </a:cubicBezTo>
                <a:cubicBezTo>
                  <a:pt x="7098052" y="5486400"/>
                  <a:pt x="6444164" y="5366462"/>
                  <a:pt x="5873568" y="5155311"/>
                </a:cubicBezTo>
                <a:lnTo>
                  <a:pt x="5693897" y="5080955"/>
                </a:lnTo>
                <a:lnTo>
                  <a:pt x="5526901" y="5155311"/>
                </a:lnTo>
                <a:cubicBezTo>
                  <a:pt x="4996565" y="5366462"/>
                  <a:pt x="4388814" y="5486400"/>
                  <a:pt x="3742843" y="5486400"/>
                </a:cubicBezTo>
                <a:cubicBezTo>
                  <a:pt x="3355259" y="5486400"/>
                  <a:pt x="2981434" y="5443222"/>
                  <a:pt x="2629836" y="5363071"/>
                </a:cubicBezTo>
                <a:lnTo>
                  <a:pt x="2522111" y="5334174"/>
                </a:lnTo>
                <a:lnTo>
                  <a:pt x="2699648" y="5185385"/>
                </a:lnTo>
                <a:lnTo>
                  <a:pt x="2571132" y="4958942"/>
                </a:lnTo>
                <a:lnTo>
                  <a:pt x="2781842" y="5010578"/>
                </a:lnTo>
                <a:cubicBezTo>
                  <a:pt x="2980433" y="5052104"/>
                  <a:pt x="3186706" y="5081091"/>
                  <a:pt x="3398801" y="5096231"/>
                </a:cubicBezTo>
                <a:lnTo>
                  <a:pt x="3599128" y="5103341"/>
                </a:lnTo>
                <a:lnTo>
                  <a:pt x="3776126" y="5129234"/>
                </a:lnTo>
                <a:cubicBezTo>
                  <a:pt x="3859878" y="5137387"/>
                  <a:pt x="3944857" y="5141563"/>
                  <a:pt x="4030851" y="5141563"/>
                </a:cubicBezTo>
                <a:cubicBezTo>
                  <a:pt x="4374836" y="5141563"/>
                  <a:pt x="4702537" y="5074741"/>
                  <a:pt x="5000598" y="4953900"/>
                </a:cubicBezTo>
                <a:lnTo>
                  <a:pt x="5112026" y="4902449"/>
                </a:lnTo>
                <a:lnTo>
                  <a:pt x="5233885" y="4861185"/>
                </a:lnTo>
                <a:lnTo>
                  <a:pt x="5231534" y="4859987"/>
                </a:lnTo>
                <a:lnTo>
                  <a:pt x="5219699" y="4852572"/>
                </a:lnTo>
                <a:lnTo>
                  <a:pt x="5270702" y="4822872"/>
                </a:lnTo>
                <a:lnTo>
                  <a:pt x="5456827" y="4790751"/>
                </a:lnTo>
                <a:cubicBezTo>
                  <a:pt x="5538455" y="4779406"/>
                  <a:pt x="5622539" y="4770398"/>
                  <a:pt x="5707656" y="4764023"/>
                </a:cubicBezTo>
                <a:close/>
                <a:moveTo>
                  <a:pt x="2372042" y="192483"/>
                </a:moveTo>
                <a:lnTo>
                  <a:pt x="2235688" y="444118"/>
                </a:lnTo>
                <a:lnTo>
                  <a:pt x="2398786" y="575442"/>
                </a:lnTo>
                <a:lnTo>
                  <a:pt x="2138937" y="663430"/>
                </a:lnTo>
                <a:cubicBezTo>
                  <a:pt x="1090019" y="1063959"/>
                  <a:pt x="377958" y="1845128"/>
                  <a:pt x="377958" y="2743200"/>
                </a:cubicBezTo>
                <a:cubicBezTo>
                  <a:pt x="377958" y="3585143"/>
                  <a:pt x="1003793" y="4324339"/>
                  <a:pt x="1946304" y="4743475"/>
                </a:cubicBezTo>
                <a:lnTo>
                  <a:pt x="2065231" y="4791201"/>
                </a:lnTo>
                <a:lnTo>
                  <a:pt x="2242089" y="5102819"/>
                </a:lnTo>
                <a:lnTo>
                  <a:pt x="2114045" y="5210129"/>
                </a:lnTo>
                <a:lnTo>
                  <a:pt x="1958781" y="5155311"/>
                </a:lnTo>
                <a:cubicBezTo>
                  <a:pt x="792043" y="4690779"/>
                  <a:pt x="0" y="3784782"/>
                  <a:pt x="0" y="2743200"/>
                </a:cubicBezTo>
                <a:cubicBezTo>
                  <a:pt x="0" y="1606929"/>
                  <a:pt x="942596" y="632015"/>
                  <a:pt x="2285959" y="215575"/>
                </a:cubicBezTo>
                <a:close/>
                <a:moveTo>
                  <a:pt x="8781331" y="86681"/>
                </a:moveTo>
                <a:lnTo>
                  <a:pt x="8990564" y="123329"/>
                </a:lnTo>
                <a:cubicBezTo>
                  <a:pt x="10629820" y="470650"/>
                  <a:pt x="11820041" y="1512240"/>
                  <a:pt x="11820041" y="2743200"/>
                </a:cubicBezTo>
                <a:cubicBezTo>
                  <a:pt x="11820041" y="3974160"/>
                  <a:pt x="10629820" y="5015751"/>
                  <a:pt x="8990564" y="5363071"/>
                </a:cubicBezTo>
                <a:lnTo>
                  <a:pt x="8845778" y="5388431"/>
                </a:lnTo>
                <a:lnTo>
                  <a:pt x="8966807" y="5195976"/>
                </a:lnTo>
                <a:lnTo>
                  <a:pt x="8774457" y="5019391"/>
                </a:lnTo>
                <a:lnTo>
                  <a:pt x="8878169" y="5002106"/>
                </a:lnTo>
                <a:cubicBezTo>
                  <a:pt x="10363570" y="4702639"/>
                  <a:pt x="11442081" y="3804558"/>
                  <a:pt x="11442081" y="2743200"/>
                </a:cubicBezTo>
                <a:cubicBezTo>
                  <a:pt x="11442081" y="1681842"/>
                  <a:pt x="10363570" y="783762"/>
                  <a:pt x="8878169" y="484295"/>
                </a:cubicBezTo>
                <a:lnTo>
                  <a:pt x="8790701" y="469717"/>
                </a:lnTo>
                <a:lnTo>
                  <a:pt x="8632556" y="228601"/>
                </a:lnTo>
                <a:close/>
                <a:moveTo>
                  <a:pt x="3742843" y="0"/>
                </a:moveTo>
                <a:cubicBezTo>
                  <a:pt x="4388814" y="0"/>
                  <a:pt x="4996565" y="119939"/>
                  <a:pt x="5526901" y="331089"/>
                </a:cubicBezTo>
                <a:lnTo>
                  <a:pt x="5693897" y="405446"/>
                </a:lnTo>
                <a:lnTo>
                  <a:pt x="5873568" y="331089"/>
                </a:lnTo>
                <a:cubicBezTo>
                  <a:pt x="6444164" y="119939"/>
                  <a:pt x="7098052" y="0"/>
                  <a:pt x="7793064" y="0"/>
                </a:cubicBezTo>
                <a:cubicBezTo>
                  <a:pt x="7932067" y="0"/>
                  <a:pt x="8069424" y="4798"/>
                  <a:pt x="8204799" y="14163"/>
                </a:cubicBezTo>
                <a:lnTo>
                  <a:pt x="8326600" y="26826"/>
                </a:lnTo>
                <a:lnTo>
                  <a:pt x="8170638" y="175602"/>
                </a:lnTo>
                <a:lnTo>
                  <a:pt x="8321445" y="405532"/>
                </a:lnTo>
                <a:lnTo>
                  <a:pt x="8166154" y="390170"/>
                </a:lnTo>
                <a:cubicBezTo>
                  <a:pt x="8043485" y="382095"/>
                  <a:pt x="7919019" y="377959"/>
                  <a:pt x="7793063" y="377959"/>
                </a:cubicBezTo>
                <a:cubicBezTo>
                  <a:pt x="7289239" y="377959"/>
                  <a:pt x="6809263" y="444143"/>
                  <a:pt x="6372701" y="563831"/>
                </a:cubicBezTo>
                <a:lnTo>
                  <a:pt x="6139158" y="636754"/>
                </a:lnTo>
                <a:lnTo>
                  <a:pt x="6155521" y="647654"/>
                </a:lnTo>
                <a:lnTo>
                  <a:pt x="6019887" y="681913"/>
                </a:lnTo>
                <a:lnTo>
                  <a:pt x="6009512" y="685643"/>
                </a:lnTo>
                <a:lnTo>
                  <a:pt x="5833841" y="695899"/>
                </a:lnTo>
                <a:cubicBezTo>
                  <a:pt x="5740153" y="697067"/>
                  <a:pt x="5641487" y="694179"/>
                  <a:pt x="5540561" y="686933"/>
                </a:cubicBezTo>
                <a:cubicBezTo>
                  <a:pt x="5443826" y="679989"/>
                  <a:pt x="5349558" y="669363"/>
                  <a:pt x="5260141" y="655652"/>
                </a:cubicBezTo>
                <a:lnTo>
                  <a:pt x="5202955" y="644321"/>
                </a:lnTo>
                <a:lnTo>
                  <a:pt x="5231534" y="626413"/>
                </a:lnTo>
                <a:lnTo>
                  <a:pt x="5233885" y="625215"/>
                </a:lnTo>
                <a:lnTo>
                  <a:pt x="5052603" y="563831"/>
                </a:lnTo>
                <a:lnTo>
                  <a:pt x="4971581" y="542986"/>
                </a:lnTo>
                <a:lnTo>
                  <a:pt x="4771703" y="472864"/>
                </a:lnTo>
                <a:cubicBezTo>
                  <a:pt x="4537671" y="403091"/>
                  <a:pt x="4288839" y="365503"/>
                  <a:pt x="4030851" y="365503"/>
                </a:cubicBezTo>
                <a:cubicBezTo>
                  <a:pt x="3944857" y="365503"/>
                  <a:pt x="3859878" y="369681"/>
                  <a:pt x="3776126" y="377832"/>
                </a:cubicBezTo>
                <a:lnTo>
                  <a:pt x="3768934" y="378884"/>
                </a:lnTo>
                <a:lnTo>
                  <a:pt x="3742840" y="377959"/>
                </a:lnTo>
                <a:cubicBezTo>
                  <a:pt x="3510543" y="377959"/>
                  <a:pt x="3283745" y="394504"/>
                  <a:pt x="3064699" y="426012"/>
                </a:cubicBezTo>
                <a:lnTo>
                  <a:pt x="2834420" y="467632"/>
                </a:lnTo>
                <a:lnTo>
                  <a:pt x="2691539" y="352585"/>
                </a:lnTo>
                <a:lnTo>
                  <a:pt x="2836912" y="84305"/>
                </a:lnTo>
                <a:lnTo>
                  <a:pt x="2988529" y="55732"/>
                </a:lnTo>
                <a:cubicBezTo>
                  <a:pt x="3232179" y="19191"/>
                  <a:pt x="3484454" y="0"/>
                  <a:pt x="3742843" y="0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DD3FF53-8A2D-5AEF-9E39-A9ECBAEEC0DC}"/>
              </a:ext>
            </a:extLst>
          </p:cNvPr>
          <p:cNvSpPr txBox="1"/>
          <p:nvPr/>
        </p:nvSpPr>
        <p:spPr>
          <a:xfrm>
            <a:off x="5458283" y="1249945"/>
            <a:ext cx="11806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SEC</a:t>
            </a:r>
          </a:p>
        </p:txBody>
      </p:sp>
    </p:spTree>
    <p:extLst>
      <p:ext uri="{BB962C8B-B14F-4D97-AF65-F5344CB8AC3E}">
        <p14:creationId xmlns:p14="http://schemas.microsoft.com/office/powerpoint/2010/main" val="3854365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4CE2930C-5FF9-CDC5-3F70-6CBD8FEDBE6C}"/>
              </a:ext>
            </a:extLst>
          </p:cNvPr>
          <p:cNvSpPr/>
          <p:nvPr/>
        </p:nvSpPr>
        <p:spPr>
          <a:xfrm rot="2700000">
            <a:off x="1293081" y="-1376502"/>
            <a:ext cx="9611004" cy="9611005"/>
          </a:xfrm>
          <a:custGeom>
            <a:avLst/>
            <a:gdLst>
              <a:gd name="connsiteX0" fmla="*/ 803014 w 9611004"/>
              <a:gd name="connsiteY0" fmla="*/ 4930706 h 9611005"/>
              <a:gd name="connsiteX1" fmla="*/ 2741654 w 9611004"/>
              <a:gd name="connsiteY1" fmla="*/ 4127694 h 9611005"/>
              <a:gd name="connsiteX2" fmla="*/ 3704934 w 9611004"/>
              <a:gd name="connsiteY2" fmla="*/ 4127693 h 9611005"/>
              <a:gd name="connsiteX3" fmla="*/ 3632780 w 9611004"/>
              <a:gd name="connsiteY3" fmla="*/ 4217469 h 9611005"/>
              <a:gd name="connsiteX4" fmla="*/ 3448575 w 9611004"/>
              <a:gd name="connsiteY4" fmla="*/ 4506399 h 9611005"/>
              <a:gd name="connsiteX5" fmla="*/ 3440171 w 9611004"/>
              <a:gd name="connsiteY5" fmla="*/ 4523596 h 9611005"/>
              <a:gd name="connsiteX6" fmla="*/ 3420492 w 9611004"/>
              <a:gd name="connsiteY6" fmla="*/ 4528401 h 9611005"/>
              <a:gd name="connsiteX7" fmla="*/ 3331430 w 9611004"/>
              <a:gd name="connsiteY7" fmla="*/ 4502620 h 9611005"/>
              <a:gd name="connsiteX8" fmla="*/ 1041101 w 9611004"/>
              <a:gd name="connsiteY8" fmla="*/ 5143037 h 9611005"/>
              <a:gd name="connsiteX9" fmla="*/ 1041101 w 9611004"/>
              <a:gd name="connsiteY9" fmla="*/ 8569903 h 9611005"/>
              <a:gd name="connsiteX10" fmla="*/ 4467966 w 9611004"/>
              <a:gd name="connsiteY10" fmla="*/ 8569902 h 9611005"/>
              <a:gd name="connsiteX11" fmla="*/ 5135391 w 9611004"/>
              <a:gd name="connsiteY11" fmla="*/ 6404404 h 9611005"/>
              <a:gd name="connsiteX12" fmla="*/ 5081125 w 9611004"/>
              <a:gd name="connsiteY12" fmla="*/ 6196567 h 9611005"/>
              <a:gd name="connsiteX13" fmla="*/ 5087408 w 9611004"/>
              <a:gd name="connsiteY13" fmla="*/ 6170833 h 9611005"/>
              <a:gd name="connsiteX14" fmla="*/ 5104605 w 9611004"/>
              <a:gd name="connsiteY14" fmla="*/ 6162429 h 9611005"/>
              <a:gd name="connsiteX15" fmla="*/ 5393534 w 9611004"/>
              <a:gd name="connsiteY15" fmla="*/ 5978224 h 9611005"/>
              <a:gd name="connsiteX16" fmla="*/ 5483309 w 9611004"/>
              <a:gd name="connsiteY16" fmla="*/ 5906071 h 9611005"/>
              <a:gd name="connsiteX17" fmla="*/ 5483309 w 9611004"/>
              <a:gd name="connsiteY17" fmla="*/ 6869349 h 9611005"/>
              <a:gd name="connsiteX18" fmla="*/ 2741654 w 9611004"/>
              <a:gd name="connsiteY18" fmla="*/ 9611005 h 9611005"/>
              <a:gd name="connsiteX19" fmla="*/ 1 w 9611004"/>
              <a:gd name="connsiteY19" fmla="*/ 6869349 h 9611005"/>
              <a:gd name="connsiteX20" fmla="*/ 803014 w 9611004"/>
              <a:gd name="connsiteY20" fmla="*/ 4930706 h 9611005"/>
              <a:gd name="connsiteX21" fmla="*/ 4930707 w 9611004"/>
              <a:gd name="connsiteY21" fmla="*/ 803013 h 9611005"/>
              <a:gd name="connsiteX22" fmla="*/ 6869349 w 9611004"/>
              <a:gd name="connsiteY22" fmla="*/ 1 h 9611005"/>
              <a:gd name="connsiteX23" fmla="*/ 9611004 w 9611004"/>
              <a:gd name="connsiteY23" fmla="*/ 2741656 h 9611005"/>
              <a:gd name="connsiteX24" fmla="*/ 6869350 w 9611004"/>
              <a:gd name="connsiteY24" fmla="*/ 5483311 h 9611005"/>
              <a:gd name="connsiteX25" fmla="*/ 5891013 w 9611004"/>
              <a:gd name="connsiteY25" fmla="*/ 5483311 h 9611005"/>
              <a:gd name="connsiteX26" fmla="*/ 5901515 w 9611004"/>
              <a:gd name="connsiteY26" fmla="*/ 5470243 h 9611005"/>
              <a:gd name="connsiteX27" fmla="*/ 6085721 w 9611004"/>
              <a:gd name="connsiteY27" fmla="*/ 5181313 h 9611005"/>
              <a:gd name="connsiteX28" fmla="*/ 6134169 w 9611004"/>
              <a:gd name="connsiteY28" fmla="*/ 5082168 h 9611005"/>
              <a:gd name="connsiteX29" fmla="*/ 6159364 w 9611004"/>
              <a:gd name="connsiteY29" fmla="*/ 5076016 h 9611005"/>
              <a:gd name="connsiteX30" fmla="*/ 6400753 w 9611004"/>
              <a:gd name="connsiteY30" fmla="*/ 5139043 h 9611005"/>
              <a:gd name="connsiteX31" fmla="*/ 8566252 w 9611004"/>
              <a:gd name="connsiteY31" fmla="*/ 4471619 h 9611005"/>
              <a:gd name="connsiteX32" fmla="*/ 8566252 w 9611004"/>
              <a:gd name="connsiteY32" fmla="*/ 1044753 h 9611005"/>
              <a:gd name="connsiteX33" fmla="*/ 5139386 w 9611004"/>
              <a:gd name="connsiteY33" fmla="*/ 1044753 h 9611005"/>
              <a:gd name="connsiteX34" fmla="*/ 4471962 w 9611004"/>
              <a:gd name="connsiteY34" fmla="*/ 3210252 h 9611005"/>
              <a:gd name="connsiteX35" fmla="*/ 4502269 w 9611004"/>
              <a:gd name="connsiteY35" fmla="*/ 3326324 h 9611005"/>
              <a:gd name="connsiteX36" fmla="*/ 4489945 w 9611004"/>
              <a:gd name="connsiteY36" fmla="*/ 3361557 h 9611005"/>
              <a:gd name="connsiteX37" fmla="*/ 4454901 w 9611004"/>
              <a:gd name="connsiteY37" fmla="*/ 3512963 h 9611005"/>
              <a:gd name="connsiteX38" fmla="*/ 4429690 w 9611004"/>
              <a:gd name="connsiteY38" fmla="*/ 3525283 h 9611005"/>
              <a:gd name="connsiteX39" fmla="*/ 4140761 w 9611004"/>
              <a:gd name="connsiteY39" fmla="*/ 3709488 h 9611005"/>
              <a:gd name="connsiteX40" fmla="*/ 4127695 w 9611004"/>
              <a:gd name="connsiteY40" fmla="*/ 3719989 h 9611005"/>
              <a:gd name="connsiteX41" fmla="*/ 4127695 w 9611004"/>
              <a:gd name="connsiteY41" fmla="*/ 2741656 h 9611005"/>
              <a:gd name="connsiteX42" fmla="*/ 4930707 w 9611004"/>
              <a:gd name="connsiteY42" fmla="*/ 803013 h 9611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9611004" h="9611005">
                <a:moveTo>
                  <a:pt x="803014" y="4930706"/>
                </a:moveTo>
                <a:cubicBezTo>
                  <a:pt x="1299155" y="4434563"/>
                  <a:pt x="1984568" y="4127693"/>
                  <a:pt x="2741654" y="4127694"/>
                </a:cubicBezTo>
                <a:lnTo>
                  <a:pt x="3704934" y="4127693"/>
                </a:lnTo>
                <a:lnTo>
                  <a:pt x="3632780" y="4217469"/>
                </a:lnTo>
                <a:cubicBezTo>
                  <a:pt x="3562709" y="4311481"/>
                  <a:pt x="3501227" y="4408273"/>
                  <a:pt x="3448575" y="4506399"/>
                </a:cubicBezTo>
                <a:lnTo>
                  <a:pt x="3440171" y="4523596"/>
                </a:lnTo>
                <a:lnTo>
                  <a:pt x="3420492" y="4528401"/>
                </a:lnTo>
                <a:lnTo>
                  <a:pt x="3331430" y="4502620"/>
                </a:lnTo>
                <a:cubicBezTo>
                  <a:pt x="2536336" y="4308554"/>
                  <a:pt x="1662112" y="4522026"/>
                  <a:pt x="1041101" y="5143037"/>
                </a:cubicBezTo>
                <a:cubicBezTo>
                  <a:pt x="94798" y="6089340"/>
                  <a:pt x="94799" y="7623600"/>
                  <a:pt x="1041101" y="8569903"/>
                </a:cubicBezTo>
                <a:cubicBezTo>
                  <a:pt x="1987403" y="9516205"/>
                  <a:pt x="3521664" y="9516205"/>
                  <a:pt x="4467966" y="8569902"/>
                </a:cubicBezTo>
                <a:cubicBezTo>
                  <a:pt x="5056634" y="7981235"/>
                  <a:pt x="5279108" y="7165046"/>
                  <a:pt x="5135391" y="6404404"/>
                </a:cubicBezTo>
                <a:lnTo>
                  <a:pt x="5081125" y="6196567"/>
                </a:lnTo>
                <a:lnTo>
                  <a:pt x="5087408" y="6170833"/>
                </a:lnTo>
                <a:lnTo>
                  <a:pt x="5104605" y="6162429"/>
                </a:lnTo>
                <a:cubicBezTo>
                  <a:pt x="5202731" y="6109777"/>
                  <a:pt x="5299523" y="6048295"/>
                  <a:pt x="5393534" y="5978224"/>
                </a:cubicBezTo>
                <a:lnTo>
                  <a:pt x="5483309" y="5906071"/>
                </a:lnTo>
                <a:lnTo>
                  <a:pt x="5483309" y="6869349"/>
                </a:lnTo>
                <a:cubicBezTo>
                  <a:pt x="5483309" y="8383523"/>
                  <a:pt x="4255830" y="9611005"/>
                  <a:pt x="2741654" y="9611005"/>
                </a:cubicBezTo>
                <a:cubicBezTo>
                  <a:pt x="1227481" y="9611005"/>
                  <a:pt x="-1" y="8383524"/>
                  <a:pt x="1" y="6869349"/>
                </a:cubicBezTo>
                <a:cubicBezTo>
                  <a:pt x="0" y="6112261"/>
                  <a:pt x="306870" y="5426847"/>
                  <a:pt x="803014" y="4930706"/>
                </a:cubicBezTo>
                <a:close/>
                <a:moveTo>
                  <a:pt x="4930707" y="803013"/>
                </a:moveTo>
                <a:cubicBezTo>
                  <a:pt x="5426849" y="306870"/>
                  <a:pt x="6112262" y="1"/>
                  <a:pt x="6869349" y="1"/>
                </a:cubicBezTo>
                <a:cubicBezTo>
                  <a:pt x="8383524" y="0"/>
                  <a:pt x="9611005" y="1227481"/>
                  <a:pt x="9611004" y="2741656"/>
                </a:cubicBezTo>
                <a:cubicBezTo>
                  <a:pt x="9611005" y="4255831"/>
                  <a:pt x="8383524" y="5483311"/>
                  <a:pt x="6869350" y="5483311"/>
                </a:cubicBezTo>
                <a:lnTo>
                  <a:pt x="5891013" y="5483311"/>
                </a:lnTo>
                <a:lnTo>
                  <a:pt x="5901515" y="5470243"/>
                </a:lnTo>
                <a:cubicBezTo>
                  <a:pt x="5971586" y="5376231"/>
                  <a:pt x="6033069" y="5279439"/>
                  <a:pt x="6085721" y="5181313"/>
                </a:cubicBezTo>
                <a:lnTo>
                  <a:pt x="6134169" y="5082168"/>
                </a:lnTo>
                <a:lnTo>
                  <a:pt x="6159364" y="5076016"/>
                </a:lnTo>
                <a:lnTo>
                  <a:pt x="6400753" y="5139043"/>
                </a:lnTo>
                <a:cubicBezTo>
                  <a:pt x="7161395" y="5282760"/>
                  <a:pt x="7977585" y="5060286"/>
                  <a:pt x="8566252" y="4471619"/>
                </a:cubicBezTo>
                <a:cubicBezTo>
                  <a:pt x="9512554" y="3525316"/>
                  <a:pt x="9512554" y="1991056"/>
                  <a:pt x="8566252" y="1044753"/>
                </a:cubicBezTo>
                <a:cubicBezTo>
                  <a:pt x="7619949" y="98451"/>
                  <a:pt x="6085689" y="98450"/>
                  <a:pt x="5139386" y="1044753"/>
                </a:cubicBezTo>
                <a:cubicBezTo>
                  <a:pt x="4550719" y="1633421"/>
                  <a:pt x="4328245" y="2449610"/>
                  <a:pt x="4471962" y="3210252"/>
                </a:cubicBezTo>
                <a:lnTo>
                  <a:pt x="4502269" y="3326324"/>
                </a:lnTo>
                <a:lnTo>
                  <a:pt x="4489945" y="3361557"/>
                </a:lnTo>
                <a:lnTo>
                  <a:pt x="4454901" y="3512963"/>
                </a:lnTo>
                <a:lnTo>
                  <a:pt x="4429690" y="3525283"/>
                </a:lnTo>
                <a:cubicBezTo>
                  <a:pt x="4331565" y="3577935"/>
                  <a:pt x="4234772" y="3639418"/>
                  <a:pt x="4140761" y="3709488"/>
                </a:cubicBezTo>
                <a:lnTo>
                  <a:pt x="4127695" y="3719989"/>
                </a:lnTo>
                <a:lnTo>
                  <a:pt x="4127695" y="2741656"/>
                </a:lnTo>
                <a:cubicBezTo>
                  <a:pt x="4127695" y="1984568"/>
                  <a:pt x="4434565" y="1299155"/>
                  <a:pt x="4930707" y="803013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11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DB85B8D-5C46-5446-6800-4E498553DC51}"/>
              </a:ext>
            </a:extLst>
          </p:cNvPr>
          <p:cNvSpPr/>
          <p:nvPr/>
        </p:nvSpPr>
        <p:spPr>
          <a:xfrm>
            <a:off x="433950" y="685800"/>
            <a:ext cx="11639226" cy="5486400"/>
          </a:xfrm>
          <a:custGeom>
            <a:avLst/>
            <a:gdLst>
              <a:gd name="connsiteX0" fmla="*/ 3236562 w 11246604"/>
              <a:gd name="connsiteY0" fmla="*/ 300435 h 5486400"/>
              <a:gd name="connsiteX1" fmla="*/ 300435 w 11246604"/>
              <a:gd name="connsiteY1" fmla="*/ 2743200 h 5486400"/>
              <a:gd name="connsiteX2" fmla="*/ 3236562 w 11246604"/>
              <a:gd name="connsiteY2" fmla="*/ 5185965 h 5486400"/>
              <a:gd name="connsiteX3" fmla="*/ 5312718 w 11246604"/>
              <a:gd name="connsiteY3" fmla="*/ 4470496 h 5486400"/>
              <a:gd name="connsiteX4" fmla="*/ 5435578 w 11246604"/>
              <a:gd name="connsiteY4" fmla="*/ 4358030 h 5486400"/>
              <a:gd name="connsiteX5" fmla="*/ 5449949 w 11246604"/>
              <a:gd name="connsiteY5" fmla="*/ 4371284 h 5486400"/>
              <a:gd name="connsiteX6" fmla="*/ 5460496 w 11246604"/>
              <a:gd name="connsiteY6" fmla="*/ 4361546 h 5486400"/>
              <a:gd name="connsiteX7" fmla="*/ 5587735 w 11246604"/>
              <a:gd name="connsiteY7" fmla="*/ 4470496 h 5486400"/>
              <a:gd name="connsiteX8" fmla="*/ 7807270 w 11246604"/>
              <a:gd name="connsiteY8" fmla="*/ 5185965 h 5486400"/>
              <a:gd name="connsiteX9" fmla="*/ 10946167 w 11246604"/>
              <a:gd name="connsiteY9" fmla="*/ 2743200 h 5486400"/>
              <a:gd name="connsiteX10" fmla="*/ 7807270 w 11246604"/>
              <a:gd name="connsiteY10" fmla="*/ 300435 h 5486400"/>
              <a:gd name="connsiteX11" fmla="*/ 5587735 w 11246604"/>
              <a:gd name="connsiteY11" fmla="*/ 1015904 h 5486400"/>
              <a:gd name="connsiteX12" fmla="*/ 5449610 w 11246604"/>
              <a:gd name="connsiteY12" fmla="*/ 1134176 h 5486400"/>
              <a:gd name="connsiteX13" fmla="*/ 5426856 w 11246604"/>
              <a:gd name="connsiteY13" fmla="*/ 1113168 h 5486400"/>
              <a:gd name="connsiteX14" fmla="*/ 5422928 w 11246604"/>
              <a:gd name="connsiteY14" fmla="*/ 1116790 h 5486400"/>
              <a:gd name="connsiteX15" fmla="*/ 5315686 w 11246604"/>
              <a:gd name="connsiteY15" fmla="*/ 1018621 h 5486400"/>
              <a:gd name="connsiteX16" fmla="*/ 5216220 w 11246604"/>
              <a:gd name="connsiteY16" fmla="*/ 943066 h 5486400"/>
              <a:gd name="connsiteX17" fmla="*/ 5216299 w 11246604"/>
              <a:gd name="connsiteY17" fmla="*/ 942997 h 5486400"/>
              <a:gd name="connsiteX18" fmla="*/ 5104212 w 11246604"/>
              <a:gd name="connsiteY18" fmla="*/ 858244 h 5486400"/>
              <a:gd name="connsiteX19" fmla="*/ 3236562 w 11246604"/>
              <a:gd name="connsiteY19" fmla="*/ 300435 h 5486400"/>
              <a:gd name="connsiteX20" fmla="*/ 3236563 w 11246604"/>
              <a:gd name="connsiteY20" fmla="*/ 0 h 5486400"/>
              <a:gd name="connsiteX21" fmla="*/ 5295318 w 11246604"/>
              <a:gd name="connsiteY21" fmla="*/ 626414 h 5486400"/>
              <a:gd name="connsiteX22" fmla="*/ 5452504 w 11246604"/>
              <a:gd name="connsiteY22" fmla="*/ 747497 h 5486400"/>
              <a:gd name="connsiteX23" fmla="*/ 5619537 w 11246604"/>
              <a:gd name="connsiteY23" fmla="*/ 626414 h 5486400"/>
              <a:gd name="connsiteX24" fmla="*/ 7807271 w 11246604"/>
              <a:gd name="connsiteY24" fmla="*/ 0 h 5486400"/>
              <a:gd name="connsiteX25" fmla="*/ 11246604 w 11246604"/>
              <a:gd name="connsiteY25" fmla="*/ 2743200 h 5486400"/>
              <a:gd name="connsiteX26" fmla="*/ 7807271 w 11246604"/>
              <a:gd name="connsiteY26" fmla="*/ 5486400 h 5486400"/>
              <a:gd name="connsiteX27" fmla="*/ 5619537 w 11246604"/>
              <a:gd name="connsiteY27" fmla="*/ 4859987 h 5486400"/>
              <a:gd name="connsiteX28" fmla="*/ 5452504 w 11246604"/>
              <a:gd name="connsiteY28" fmla="*/ 4738904 h 5486400"/>
              <a:gd name="connsiteX29" fmla="*/ 5295318 w 11246604"/>
              <a:gd name="connsiteY29" fmla="*/ 4859987 h 5486400"/>
              <a:gd name="connsiteX30" fmla="*/ 3236563 w 11246604"/>
              <a:gd name="connsiteY30" fmla="*/ 5486400 h 5486400"/>
              <a:gd name="connsiteX31" fmla="*/ 0 w 11246604"/>
              <a:gd name="connsiteY31" fmla="*/ 2743200 h 5486400"/>
              <a:gd name="connsiteX32" fmla="*/ 3236563 w 11246604"/>
              <a:gd name="connsiteY32" fmla="*/ 0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1246604" h="5486400">
                <a:moveTo>
                  <a:pt x="3236562" y="300435"/>
                </a:moveTo>
                <a:cubicBezTo>
                  <a:pt x="1614984" y="300435"/>
                  <a:pt x="300435" y="1394098"/>
                  <a:pt x="300435" y="2743200"/>
                </a:cubicBezTo>
                <a:cubicBezTo>
                  <a:pt x="300435" y="4092302"/>
                  <a:pt x="1614984" y="5185965"/>
                  <a:pt x="3236562" y="5185965"/>
                </a:cubicBezTo>
                <a:cubicBezTo>
                  <a:pt x="4047351" y="5185965"/>
                  <a:pt x="4781383" y="4912550"/>
                  <a:pt x="5312718" y="4470496"/>
                </a:cubicBezTo>
                <a:lnTo>
                  <a:pt x="5435578" y="4358030"/>
                </a:lnTo>
                <a:lnTo>
                  <a:pt x="5449949" y="4371284"/>
                </a:lnTo>
                <a:lnTo>
                  <a:pt x="5460496" y="4361546"/>
                </a:lnTo>
                <a:lnTo>
                  <a:pt x="5587735" y="4470496"/>
                </a:lnTo>
                <a:cubicBezTo>
                  <a:pt x="6155764" y="4912550"/>
                  <a:pt x="6940488" y="5185965"/>
                  <a:pt x="7807270" y="5185965"/>
                </a:cubicBezTo>
                <a:cubicBezTo>
                  <a:pt x="9540835" y="5185965"/>
                  <a:pt x="10946167" y="4092302"/>
                  <a:pt x="10946167" y="2743200"/>
                </a:cubicBezTo>
                <a:cubicBezTo>
                  <a:pt x="10946167" y="1394098"/>
                  <a:pt x="9540835" y="300435"/>
                  <a:pt x="7807270" y="300435"/>
                </a:cubicBezTo>
                <a:cubicBezTo>
                  <a:pt x="6940488" y="300435"/>
                  <a:pt x="6155764" y="573851"/>
                  <a:pt x="5587735" y="1015904"/>
                </a:cubicBezTo>
                <a:lnTo>
                  <a:pt x="5449610" y="1134176"/>
                </a:lnTo>
                <a:lnTo>
                  <a:pt x="5426856" y="1113168"/>
                </a:lnTo>
                <a:lnTo>
                  <a:pt x="5422928" y="1116790"/>
                </a:lnTo>
                <a:lnTo>
                  <a:pt x="5315686" y="1018621"/>
                </a:lnTo>
                <a:lnTo>
                  <a:pt x="5216220" y="943066"/>
                </a:lnTo>
                <a:lnTo>
                  <a:pt x="5216299" y="942997"/>
                </a:lnTo>
                <a:lnTo>
                  <a:pt x="5104212" y="858244"/>
                </a:lnTo>
                <a:cubicBezTo>
                  <a:pt x="4596676" y="509769"/>
                  <a:pt x="3946003" y="300435"/>
                  <a:pt x="3236562" y="300435"/>
                </a:cubicBezTo>
                <a:close/>
                <a:moveTo>
                  <a:pt x="3236563" y="0"/>
                </a:moveTo>
                <a:cubicBezTo>
                  <a:pt x="4018596" y="0"/>
                  <a:pt x="4735849" y="235080"/>
                  <a:pt x="5295318" y="626414"/>
                </a:cubicBezTo>
                <a:lnTo>
                  <a:pt x="5452504" y="747497"/>
                </a:lnTo>
                <a:lnTo>
                  <a:pt x="5619537" y="626414"/>
                </a:lnTo>
                <a:cubicBezTo>
                  <a:pt x="6214056" y="235080"/>
                  <a:pt x="6976244" y="0"/>
                  <a:pt x="7807271" y="0"/>
                </a:cubicBezTo>
                <a:cubicBezTo>
                  <a:pt x="9706762" y="0"/>
                  <a:pt x="11246604" y="1228172"/>
                  <a:pt x="11246604" y="2743200"/>
                </a:cubicBezTo>
                <a:cubicBezTo>
                  <a:pt x="11246604" y="4258228"/>
                  <a:pt x="9706762" y="5486400"/>
                  <a:pt x="7807271" y="5486400"/>
                </a:cubicBezTo>
                <a:cubicBezTo>
                  <a:pt x="6976244" y="5486400"/>
                  <a:pt x="6214056" y="5251320"/>
                  <a:pt x="5619537" y="4859987"/>
                </a:cubicBezTo>
                <a:lnTo>
                  <a:pt x="5452504" y="4738904"/>
                </a:lnTo>
                <a:lnTo>
                  <a:pt x="5295318" y="4859987"/>
                </a:lnTo>
                <a:cubicBezTo>
                  <a:pt x="4735849" y="5251320"/>
                  <a:pt x="4018596" y="5486400"/>
                  <a:pt x="3236563" y="5486400"/>
                </a:cubicBezTo>
                <a:cubicBezTo>
                  <a:pt x="1449059" y="5486400"/>
                  <a:pt x="0" y="4258228"/>
                  <a:pt x="0" y="2743200"/>
                </a:cubicBezTo>
                <a:cubicBezTo>
                  <a:pt x="0" y="1228172"/>
                  <a:pt x="1449059" y="0"/>
                  <a:pt x="3236563" y="0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77B1B4A9-268E-BB80-8073-C7B852E9349E}"/>
              </a:ext>
            </a:extLst>
          </p:cNvPr>
          <p:cNvSpPr/>
          <p:nvPr/>
        </p:nvSpPr>
        <p:spPr>
          <a:xfrm>
            <a:off x="586350" y="838200"/>
            <a:ext cx="11639226" cy="5486400"/>
          </a:xfrm>
          <a:custGeom>
            <a:avLst/>
            <a:gdLst>
              <a:gd name="connsiteX0" fmla="*/ 3236562 w 11246604"/>
              <a:gd name="connsiteY0" fmla="*/ 300435 h 5486400"/>
              <a:gd name="connsiteX1" fmla="*/ 300435 w 11246604"/>
              <a:gd name="connsiteY1" fmla="*/ 2743200 h 5486400"/>
              <a:gd name="connsiteX2" fmla="*/ 3236562 w 11246604"/>
              <a:gd name="connsiteY2" fmla="*/ 5185965 h 5486400"/>
              <a:gd name="connsiteX3" fmla="*/ 5312718 w 11246604"/>
              <a:gd name="connsiteY3" fmla="*/ 4470496 h 5486400"/>
              <a:gd name="connsiteX4" fmla="*/ 5435578 w 11246604"/>
              <a:gd name="connsiteY4" fmla="*/ 4358030 h 5486400"/>
              <a:gd name="connsiteX5" fmla="*/ 5449949 w 11246604"/>
              <a:gd name="connsiteY5" fmla="*/ 4371284 h 5486400"/>
              <a:gd name="connsiteX6" fmla="*/ 5460496 w 11246604"/>
              <a:gd name="connsiteY6" fmla="*/ 4361546 h 5486400"/>
              <a:gd name="connsiteX7" fmla="*/ 5587735 w 11246604"/>
              <a:gd name="connsiteY7" fmla="*/ 4470496 h 5486400"/>
              <a:gd name="connsiteX8" fmla="*/ 7807270 w 11246604"/>
              <a:gd name="connsiteY8" fmla="*/ 5185965 h 5486400"/>
              <a:gd name="connsiteX9" fmla="*/ 10946167 w 11246604"/>
              <a:gd name="connsiteY9" fmla="*/ 2743200 h 5486400"/>
              <a:gd name="connsiteX10" fmla="*/ 7807270 w 11246604"/>
              <a:gd name="connsiteY10" fmla="*/ 300435 h 5486400"/>
              <a:gd name="connsiteX11" fmla="*/ 5587735 w 11246604"/>
              <a:gd name="connsiteY11" fmla="*/ 1015904 h 5486400"/>
              <a:gd name="connsiteX12" fmla="*/ 5449610 w 11246604"/>
              <a:gd name="connsiteY12" fmla="*/ 1134176 h 5486400"/>
              <a:gd name="connsiteX13" fmla="*/ 5426856 w 11246604"/>
              <a:gd name="connsiteY13" fmla="*/ 1113168 h 5486400"/>
              <a:gd name="connsiteX14" fmla="*/ 5422928 w 11246604"/>
              <a:gd name="connsiteY14" fmla="*/ 1116790 h 5486400"/>
              <a:gd name="connsiteX15" fmla="*/ 5315686 w 11246604"/>
              <a:gd name="connsiteY15" fmla="*/ 1018621 h 5486400"/>
              <a:gd name="connsiteX16" fmla="*/ 5216220 w 11246604"/>
              <a:gd name="connsiteY16" fmla="*/ 943066 h 5486400"/>
              <a:gd name="connsiteX17" fmla="*/ 5216299 w 11246604"/>
              <a:gd name="connsiteY17" fmla="*/ 942997 h 5486400"/>
              <a:gd name="connsiteX18" fmla="*/ 5104212 w 11246604"/>
              <a:gd name="connsiteY18" fmla="*/ 858244 h 5486400"/>
              <a:gd name="connsiteX19" fmla="*/ 3236562 w 11246604"/>
              <a:gd name="connsiteY19" fmla="*/ 300435 h 5486400"/>
              <a:gd name="connsiteX20" fmla="*/ 3236563 w 11246604"/>
              <a:gd name="connsiteY20" fmla="*/ 0 h 5486400"/>
              <a:gd name="connsiteX21" fmla="*/ 5295318 w 11246604"/>
              <a:gd name="connsiteY21" fmla="*/ 626414 h 5486400"/>
              <a:gd name="connsiteX22" fmla="*/ 5452504 w 11246604"/>
              <a:gd name="connsiteY22" fmla="*/ 747497 h 5486400"/>
              <a:gd name="connsiteX23" fmla="*/ 5619537 w 11246604"/>
              <a:gd name="connsiteY23" fmla="*/ 626414 h 5486400"/>
              <a:gd name="connsiteX24" fmla="*/ 7807271 w 11246604"/>
              <a:gd name="connsiteY24" fmla="*/ 0 h 5486400"/>
              <a:gd name="connsiteX25" fmla="*/ 11246604 w 11246604"/>
              <a:gd name="connsiteY25" fmla="*/ 2743200 h 5486400"/>
              <a:gd name="connsiteX26" fmla="*/ 7807271 w 11246604"/>
              <a:gd name="connsiteY26" fmla="*/ 5486400 h 5486400"/>
              <a:gd name="connsiteX27" fmla="*/ 5619537 w 11246604"/>
              <a:gd name="connsiteY27" fmla="*/ 4859987 h 5486400"/>
              <a:gd name="connsiteX28" fmla="*/ 5452504 w 11246604"/>
              <a:gd name="connsiteY28" fmla="*/ 4738904 h 5486400"/>
              <a:gd name="connsiteX29" fmla="*/ 5295318 w 11246604"/>
              <a:gd name="connsiteY29" fmla="*/ 4859987 h 5486400"/>
              <a:gd name="connsiteX30" fmla="*/ 3236563 w 11246604"/>
              <a:gd name="connsiteY30" fmla="*/ 5486400 h 5486400"/>
              <a:gd name="connsiteX31" fmla="*/ 0 w 11246604"/>
              <a:gd name="connsiteY31" fmla="*/ 2743200 h 5486400"/>
              <a:gd name="connsiteX32" fmla="*/ 3236563 w 11246604"/>
              <a:gd name="connsiteY32" fmla="*/ 0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1246604" h="5486400">
                <a:moveTo>
                  <a:pt x="3236562" y="300435"/>
                </a:moveTo>
                <a:cubicBezTo>
                  <a:pt x="1614984" y="300435"/>
                  <a:pt x="300435" y="1394098"/>
                  <a:pt x="300435" y="2743200"/>
                </a:cubicBezTo>
                <a:cubicBezTo>
                  <a:pt x="300435" y="4092302"/>
                  <a:pt x="1614984" y="5185965"/>
                  <a:pt x="3236562" y="5185965"/>
                </a:cubicBezTo>
                <a:cubicBezTo>
                  <a:pt x="4047351" y="5185965"/>
                  <a:pt x="4781383" y="4912550"/>
                  <a:pt x="5312718" y="4470496"/>
                </a:cubicBezTo>
                <a:lnTo>
                  <a:pt x="5435578" y="4358030"/>
                </a:lnTo>
                <a:lnTo>
                  <a:pt x="5449949" y="4371284"/>
                </a:lnTo>
                <a:lnTo>
                  <a:pt x="5460496" y="4361546"/>
                </a:lnTo>
                <a:lnTo>
                  <a:pt x="5587735" y="4470496"/>
                </a:lnTo>
                <a:cubicBezTo>
                  <a:pt x="6155764" y="4912550"/>
                  <a:pt x="6940488" y="5185965"/>
                  <a:pt x="7807270" y="5185965"/>
                </a:cubicBezTo>
                <a:cubicBezTo>
                  <a:pt x="9540835" y="5185965"/>
                  <a:pt x="10946167" y="4092302"/>
                  <a:pt x="10946167" y="2743200"/>
                </a:cubicBezTo>
                <a:cubicBezTo>
                  <a:pt x="10946167" y="1394098"/>
                  <a:pt x="9540835" y="300435"/>
                  <a:pt x="7807270" y="300435"/>
                </a:cubicBezTo>
                <a:cubicBezTo>
                  <a:pt x="6940488" y="300435"/>
                  <a:pt x="6155764" y="573851"/>
                  <a:pt x="5587735" y="1015904"/>
                </a:cubicBezTo>
                <a:lnTo>
                  <a:pt x="5449610" y="1134176"/>
                </a:lnTo>
                <a:lnTo>
                  <a:pt x="5426856" y="1113168"/>
                </a:lnTo>
                <a:lnTo>
                  <a:pt x="5422928" y="1116790"/>
                </a:lnTo>
                <a:lnTo>
                  <a:pt x="5315686" y="1018621"/>
                </a:lnTo>
                <a:lnTo>
                  <a:pt x="5216220" y="943066"/>
                </a:lnTo>
                <a:lnTo>
                  <a:pt x="5216299" y="942997"/>
                </a:lnTo>
                <a:lnTo>
                  <a:pt x="5104212" y="858244"/>
                </a:lnTo>
                <a:cubicBezTo>
                  <a:pt x="4596676" y="509769"/>
                  <a:pt x="3946003" y="300435"/>
                  <a:pt x="3236562" y="300435"/>
                </a:cubicBezTo>
                <a:close/>
                <a:moveTo>
                  <a:pt x="3236563" y="0"/>
                </a:moveTo>
                <a:cubicBezTo>
                  <a:pt x="4018596" y="0"/>
                  <a:pt x="4735849" y="235080"/>
                  <a:pt x="5295318" y="626414"/>
                </a:cubicBezTo>
                <a:lnTo>
                  <a:pt x="5452504" y="747497"/>
                </a:lnTo>
                <a:lnTo>
                  <a:pt x="5619537" y="626414"/>
                </a:lnTo>
                <a:cubicBezTo>
                  <a:pt x="6214056" y="235080"/>
                  <a:pt x="6976244" y="0"/>
                  <a:pt x="7807271" y="0"/>
                </a:cubicBezTo>
                <a:cubicBezTo>
                  <a:pt x="9706762" y="0"/>
                  <a:pt x="11246604" y="1228172"/>
                  <a:pt x="11246604" y="2743200"/>
                </a:cubicBezTo>
                <a:cubicBezTo>
                  <a:pt x="11246604" y="4258228"/>
                  <a:pt x="9706762" y="5486400"/>
                  <a:pt x="7807271" y="5486400"/>
                </a:cubicBezTo>
                <a:cubicBezTo>
                  <a:pt x="6976244" y="5486400"/>
                  <a:pt x="6214056" y="5251320"/>
                  <a:pt x="5619537" y="4859987"/>
                </a:cubicBezTo>
                <a:lnTo>
                  <a:pt x="5452504" y="4738904"/>
                </a:lnTo>
                <a:lnTo>
                  <a:pt x="5295318" y="4859987"/>
                </a:lnTo>
                <a:cubicBezTo>
                  <a:pt x="4735849" y="5251320"/>
                  <a:pt x="4018596" y="5486400"/>
                  <a:pt x="3236563" y="5486400"/>
                </a:cubicBezTo>
                <a:cubicBezTo>
                  <a:pt x="1449059" y="5486400"/>
                  <a:pt x="0" y="4258228"/>
                  <a:pt x="0" y="2743200"/>
                </a:cubicBezTo>
                <a:cubicBezTo>
                  <a:pt x="0" y="1228172"/>
                  <a:pt x="1449059" y="0"/>
                  <a:pt x="3236563" y="0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91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305E5B8D-7BF5-6DCF-D40B-B6C279C26308}"/>
              </a:ext>
            </a:extLst>
          </p:cNvPr>
          <p:cNvSpPr/>
          <p:nvPr/>
        </p:nvSpPr>
        <p:spPr>
          <a:xfrm rot="2700000">
            <a:off x="1293081" y="-1376502"/>
            <a:ext cx="9611004" cy="9611005"/>
          </a:xfrm>
          <a:custGeom>
            <a:avLst/>
            <a:gdLst>
              <a:gd name="connsiteX0" fmla="*/ 1041101 w 9611004"/>
              <a:gd name="connsiteY0" fmla="*/ 5143037 h 9611005"/>
              <a:gd name="connsiteX1" fmla="*/ 1041101 w 9611004"/>
              <a:gd name="connsiteY1" fmla="*/ 8569903 h 9611005"/>
              <a:gd name="connsiteX2" fmla="*/ 4467966 w 9611004"/>
              <a:gd name="connsiteY2" fmla="*/ 8569902 h 9611005"/>
              <a:gd name="connsiteX3" fmla="*/ 5051378 w 9611004"/>
              <a:gd name="connsiteY3" fmla="*/ 6082641 h 9611005"/>
              <a:gd name="connsiteX4" fmla="*/ 5017710 w 9611004"/>
              <a:gd name="connsiteY4" fmla="*/ 5995054 h 9611005"/>
              <a:gd name="connsiteX5" fmla="*/ 5002702 w 9611004"/>
              <a:gd name="connsiteY5" fmla="*/ 5903120 h 9611005"/>
              <a:gd name="connsiteX6" fmla="*/ 5242989 w 9611004"/>
              <a:gd name="connsiteY6" fmla="*/ 5282895 h 9611005"/>
              <a:gd name="connsiteX7" fmla="*/ 5933524 w 9611004"/>
              <a:gd name="connsiteY7" fmla="*/ 5000701 h 9611005"/>
              <a:gd name="connsiteX8" fmla="*/ 5942453 w 9611004"/>
              <a:gd name="connsiteY8" fmla="*/ 5002546 h 9611005"/>
              <a:gd name="connsiteX9" fmla="*/ 6078990 w 9611004"/>
              <a:gd name="connsiteY9" fmla="*/ 5055030 h 9611005"/>
              <a:gd name="connsiteX10" fmla="*/ 8566252 w 9611004"/>
              <a:gd name="connsiteY10" fmla="*/ 4471619 h 9611005"/>
              <a:gd name="connsiteX11" fmla="*/ 8566252 w 9611004"/>
              <a:gd name="connsiteY11" fmla="*/ 1044753 h 9611005"/>
              <a:gd name="connsiteX12" fmla="*/ 5139386 w 9611004"/>
              <a:gd name="connsiteY12" fmla="*/ 1044753 h 9611005"/>
              <a:gd name="connsiteX13" fmla="*/ 4555975 w 9611004"/>
              <a:gd name="connsiteY13" fmla="*/ 3532015 h 9611005"/>
              <a:gd name="connsiteX14" fmla="*/ 4562737 w 9611004"/>
              <a:gd name="connsiteY14" fmla="*/ 3549606 h 9611005"/>
              <a:gd name="connsiteX15" fmla="*/ 4548909 w 9611004"/>
              <a:gd name="connsiteY15" fmla="*/ 3556394 h 9611005"/>
              <a:gd name="connsiteX16" fmla="*/ 4287014 w 9611004"/>
              <a:gd name="connsiteY16" fmla="*/ 4345181 h 9611005"/>
              <a:gd name="connsiteX17" fmla="*/ 3469661 w 9611004"/>
              <a:gd name="connsiteY17" fmla="*/ 4534923 h 9611005"/>
              <a:gd name="connsiteX18" fmla="*/ 3465582 w 9611004"/>
              <a:gd name="connsiteY18" fmla="*/ 4541453 h 9611005"/>
              <a:gd name="connsiteX19" fmla="*/ 3331430 w 9611004"/>
              <a:gd name="connsiteY19" fmla="*/ 4502620 h 9611005"/>
              <a:gd name="connsiteX20" fmla="*/ 1041101 w 9611004"/>
              <a:gd name="connsiteY20" fmla="*/ 5143037 h 9611005"/>
              <a:gd name="connsiteX21" fmla="*/ 803013 w 9611004"/>
              <a:gd name="connsiteY21" fmla="*/ 4930706 h 9611005"/>
              <a:gd name="connsiteX22" fmla="*/ 2741654 w 9611004"/>
              <a:gd name="connsiteY22" fmla="*/ 4127694 h 9611005"/>
              <a:gd name="connsiteX23" fmla="*/ 4127695 w 9611004"/>
              <a:gd name="connsiteY23" fmla="*/ 4127693 h 9611005"/>
              <a:gd name="connsiteX24" fmla="*/ 4127695 w 9611004"/>
              <a:gd name="connsiteY24" fmla="*/ 2741656 h 9611005"/>
              <a:gd name="connsiteX25" fmla="*/ 6869349 w 9611004"/>
              <a:gd name="connsiteY25" fmla="*/ 1 h 9611005"/>
              <a:gd name="connsiteX26" fmla="*/ 9611004 w 9611004"/>
              <a:gd name="connsiteY26" fmla="*/ 2741656 h 9611005"/>
              <a:gd name="connsiteX27" fmla="*/ 6869350 w 9611004"/>
              <a:gd name="connsiteY27" fmla="*/ 5483311 h 9611005"/>
              <a:gd name="connsiteX28" fmla="*/ 5483309 w 9611004"/>
              <a:gd name="connsiteY28" fmla="*/ 5483311 h 9611005"/>
              <a:gd name="connsiteX29" fmla="*/ 5483309 w 9611004"/>
              <a:gd name="connsiteY29" fmla="*/ 6869349 h 9611005"/>
              <a:gd name="connsiteX30" fmla="*/ 2741654 w 9611004"/>
              <a:gd name="connsiteY30" fmla="*/ 9611005 h 9611005"/>
              <a:gd name="connsiteX31" fmla="*/ 1 w 9611004"/>
              <a:gd name="connsiteY31" fmla="*/ 6869349 h 9611005"/>
              <a:gd name="connsiteX32" fmla="*/ 803013 w 9611004"/>
              <a:gd name="connsiteY32" fmla="*/ 4930706 h 9611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9611004" h="9611005">
                <a:moveTo>
                  <a:pt x="1041101" y="5143037"/>
                </a:moveTo>
                <a:cubicBezTo>
                  <a:pt x="94798" y="6089340"/>
                  <a:pt x="94799" y="7623600"/>
                  <a:pt x="1041101" y="8569903"/>
                </a:cubicBezTo>
                <a:cubicBezTo>
                  <a:pt x="1987403" y="9516205"/>
                  <a:pt x="3521664" y="9516205"/>
                  <a:pt x="4467966" y="8569902"/>
                </a:cubicBezTo>
                <a:cubicBezTo>
                  <a:pt x="5140729" y="7897140"/>
                  <a:pt x="5335199" y="6927206"/>
                  <a:pt x="5051378" y="6082641"/>
                </a:cubicBezTo>
                <a:lnTo>
                  <a:pt x="5017710" y="5995054"/>
                </a:lnTo>
                <a:lnTo>
                  <a:pt x="5002702" y="5903120"/>
                </a:lnTo>
                <a:cubicBezTo>
                  <a:pt x="4986666" y="5695622"/>
                  <a:pt x="5072310" y="5464982"/>
                  <a:pt x="5242989" y="5282895"/>
                </a:cubicBezTo>
                <a:cubicBezTo>
                  <a:pt x="5435040" y="5078007"/>
                  <a:pt x="5699288" y="4972631"/>
                  <a:pt x="5933524" y="5000701"/>
                </a:cubicBezTo>
                <a:lnTo>
                  <a:pt x="5942453" y="5002546"/>
                </a:lnTo>
                <a:lnTo>
                  <a:pt x="6078990" y="5055030"/>
                </a:lnTo>
                <a:cubicBezTo>
                  <a:pt x="6923555" y="5338851"/>
                  <a:pt x="7893490" y="5144381"/>
                  <a:pt x="8566252" y="4471619"/>
                </a:cubicBezTo>
                <a:cubicBezTo>
                  <a:pt x="9512554" y="3525316"/>
                  <a:pt x="9512554" y="1991056"/>
                  <a:pt x="8566252" y="1044753"/>
                </a:cubicBezTo>
                <a:cubicBezTo>
                  <a:pt x="7619949" y="98451"/>
                  <a:pt x="6085689" y="98450"/>
                  <a:pt x="5139386" y="1044753"/>
                </a:cubicBezTo>
                <a:cubicBezTo>
                  <a:pt x="4466624" y="1717516"/>
                  <a:pt x="4272154" y="2687450"/>
                  <a:pt x="4555975" y="3532015"/>
                </a:cubicBezTo>
                <a:lnTo>
                  <a:pt x="4562737" y="3549606"/>
                </a:lnTo>
                <a:lnTo>
                  <a:pt x="4548909" y="3556394"/>
                </a:lnTo>
                <a:cubicBezTo>
                  <a:pt x="4625355" y="3811910"/>
                  <a:pt x="4521173" y="4125694"/>
                  <a:pt x="4287014" y="4345181"/>
                </a:cubicBezTo>
                <a:cubicBezTo>
                  <a:pt x="4044233" y="4572753"/>
                  <a:pt x="3715132" y="4649151"/>
                  <a:pt x="3469661" y="4534923"/>
                </a:cubicBezTo>
                <a:lnTo>
                  <a:pt x="3465582" y="4541453"/>
                </a:lnTo>
                <a:lnTo>
                  <a:pt x="3331430" y="4502620"/>
                </a:lnTo>
                <a:cubicBezTo>
                  <a:pt x="2536336" y="4308554"/>
                  <a:pt x="1662112" y="4522026"/>
                  <a:pt x="1041101" y="5143037"/>
                </a:cubicBezTo>
                <a:close/>
                <a:moveTo>
                  <a:pt x="803013" y="4930706"/>
                </a:moveTo>
                <a:cubicBezTo>
                  <a:pt x="1299155" y="4434563"/>
                  <a:pt x="1984568" y="4127693"/>
                  <a:pt x="2741654" y="4127694"/>
                </a:cubicBezTo>
                <a:lnTo>
                  <a:pt x="4127695" y="4127693"/>
                </a:lnTo>
                <a:lnTo>
                  <a:pt x="4127695" y="2741656"/>
                </a:lnTo>
                <a:cubicBezTo>
                  <a:pt x="4127695" y="1227481"/>
                  <a:pt x="5355176" y="0"/>
                  <a:pt x="6869349" y="1"/>
                </a:cubicBezTo>
                <a:cubicBezTo>
                  <a:pt x="8383524" y="0"/>
                  <a:pt x="9611005" y="1227481"/>
                  <a:pt x="9611004" y="2741656"/>
                </a:cubicBezTo>
                <a:cubicBezTo>
                  <a:pt x="9611005" y="4255831"/>
                  <a:pt x="8383524" y="5483311"/>
                  <a:pt x="6869350" y="5483311"/>
                </a:cubicBezTo>
                <a:lnTo>
                  <a:pt x="5483309" y="5483311"/>
                </a:lnTo>
                <a:lnTo>
                  <a:pt x="5483309" y="6869349"/>
                </a:lnTo>
                <a:cubicBezTo>
                  <a:pt x="5483309" y="8383523"/>
                  <a:pt x="4255830" y="9611005"/>
                  <a:pt x="2741654" y="9611005"/>
                </a:cubicBezTo>
                <a:cubicBezTo>
                  <a:pt x="1227481" y="9611005"/>
                  <a:pt x="-1" y="8383524"/>
                  <a:pt x="1" y="6869349"/>
                </a:cubicBezTo>
                <a:cubicBezTo>
                  <a:pt x="0" y="6112261"/>
                  <a:pt x="306870" y="5426847"/>
                  <a:pt x="803013" y="493070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71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ardrop 1">
            <a:extLst>
              <a:ext uri="{FF2B5EF4-FFF2-40B4-BE49-F238E27FC236}">
                <a16:creationId xmlns:a16="http://schemas.microsoft.com/office/drawing/2014/main" id="{7EA8721B-9CA0-61BC-712E-40D958ABC540}"/>
              </a:ext>
            </a:extLst>
          </p:cNvPr>
          <p:cNvSpPr/>
          <p:nvPr/>
        </p:nvSpPr>
        <p:spPr>
          <a:xfrm rot="2700000">
            <a:off x="33828" y="685800"/>
            <a:ext cx="5486400" cy="5486400"/>
          </a:xfrm>
          <a:prstGeom prst="teardrop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40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27">
            <a:extLst>
              <a:ext uri="{FF2B5EF4-FFF2-40B4-BE49-F238E27FC236}">
                <a16:creationId xmlns:a16="http://schemas.microsoft.com/office/drawing/2014/main" id="{5F5E4476-3355-CC67-201E-E42F3C54106F}"/>
              </a:ext>
            </a:extLst>
          </p:cNvPr>
          <p:cNvSpPr/>
          <p:nvPr/>
        </p:nvSpPr>
        <p:spPr>
          <a:xfrm>
            <a:off x="185980" y="685800"/>
            <a:ext cx="11820041" cy="5486400"/>
          </a:xfrm>
          <a:custGeom>
            <a:avLst/>
            <a:gdLst>
              <a:gd name="connsiteX0" fmla="*/ 5903659 w 11820041"/>
              <a:gd name="connsiteY0" fmla="*/ 4754951 h 5486400"/>
              <a:gd name="connsiteX1" fmla="*/ 6019887 w 11820041"/>
              <a:gd name="connsiteY1" fmla="*/ 4796740 h 5486400"/>
              <a:gd name="connsiteX2" fmla="*/ 6163956 w 11820041"/>
              <a:gd name="connsiteY2" fmla="*/ 4833129 h 5486400"/>
              <a:gd name="connsiteX3" fmla="*/ 6139158 w 11820041"/>
              <a:gd name="connsiteY3" fmla="*/ 4849647 h 5486400"/>
              <a:gd name="connsiteX4" fmla="*/ 6372701 w 11820041"/>
              <a:gd name="connsiteY4" fmla="*/ 4922570 h 5486400"/>
              <a:gd name="connsiteX5" fmla="*/ 7793063 w 11820041"/>
              <a:gd name="connsiteY5" fmla="*/ 5108442 h 5486400"/>
              <a:gd name="connsiteX6" fmla="*/ 8166154 w 11820041"/>
              <a:gd name="connsiteY6" fmla="*/ 5096231 h 5486400"/>
              <a:gd name="connsiteX7" fmla="*/ 8314055 w 11820041"/>
              <a:gd name="connsiteY7" fmla="*/ 5081600 h 5486400"/>
              <a:gd name="connsiteX8" fmla="*/ 8505987 w 11820041"/>
              <a:gd name="connsiteY8" fmla="*/ 5257800 h 5486400"/>
              <a:gd name="connsiteX9" fmla="*/ 8382770 w 11820041"/>
              <a:gd name="connsiteY9" fmla="*/ 5453735 h 5486400"/>
              <a:gd name="connsiteX10" fmla="*/ 8204799 w 11820041"/>
              <a:gd name="connsiteY10" fmla="*/ 5472237 h 5486400"/>
              <a:gd name="connsiteX11" fmla="*/ 7793064 w 11820041"/>
              <a:gd name="connsiteY11" fmla="*/ 5486400 h 5486400"/>
              <a:gd name="connsiteX12" fmla="*/ 5873568 w 11820041"/>
              <a:gd name="connsiteY12" fmla="*/ 5155311 h 5486400"/>
              <a:gd name="connsiteX13" fmla="*/ 5693897 w 11820041"/>
              <a:gd name="connsiteY13" fmla="*/ 5080955 h 5486400"/>
              <a:gd name="connsiteX14" fmla="*/ 5526901 w 11820041"/>
              <a:gd name="connsiteY14" fmla="*/ 5155311 h 5486400"/>
              <a:gd name="connsiteX15" fmla="*/ 3742843 w 11820041"/>
              <a:gd name="connsiteY15" fmla="*/ 5486400 h 5486400"/>
              <a:gd name="connsiteX16" fmla="*/ 2629836 w 11820041"/>
              <a:gd name="connsiteY16" fmla="*/ 5363071 h 5486400"/>
              <a:gd name="connsiteX17" fmla="*/ 2522111 w 11820041"/>
              <a:gd name="connsiteY17" fmla="*/ 5334174 h 5486400"/>
              <a:gd name="connsiteX18" fmla="*/ 2699648 w 11820041"/>
              <a:gd name="connsiteY18" fmla="*/ 5185385 h 5486400"/>
              <a:gd name="connsiteX19" fmla="*/ 2571132 w 11820041"/>
              <a:gd name="connsiteY19" fmla="*/ 4958942 h 5486400"/>
              <a:gd name="connsiteX20" fmla="*/ 2781842 w 11820041"/>
              <a:gd name="connsiteY20" fmla="*/ 5010578 h 5486400"/>
              <a:gd name="connsiteX21" fmla="*/ 3398801 w 11820041"/>
              <a:gd name="connsiteY21" fmla="*/ 5096231 h 5486400"/>
              <a:gd name="connsiteX22" fmla="*/ 3599128 w 11820041"/>
              <a:gd name="connsiteY22" fmla="*/ 5103341 h 5486400"/>
              <a:gd name="connsiteX23" fmla="*/ 3776126 w 11820041"/>
              <a:gd name="connsiteY23" fmla="*/ 5129234 h 5486400"/>
              <a:gd name="connsiteX24" fmla="*/ 4030851 w 11820041"/>
              <a:gd name="connsiteY24" fmla="*/ 5141563 h 5486400"/>
              <a:gd name="connsiteX25" fmla="*/ 5000598 w 11820041"/>
              <a:gd name="connsiteY25" fmla="*/ 4953900 h 5486400"/>
              <a:gd name="connsiteX26" fmla="*/ 5112026 w 11820041"/>
              <a:gd name="connsiteY26" fmla="*/ 4902449 h 5486400"/>
              <a:gd name="connsiteX27" fmla="*/ 5233885 w 11820041"/>
              <a:gd name="connsiteY27" fmla="*/ 4861185 h 5486400"/>
              <a:gd name="connsiteX28" fmla="*/ 5231534 w 11820041"/>
              <a:gd name="connsiteY28" fmla="*/ 4859987 h 5486400"/>
              <a:gd name="connsiteX29" fmla="*/ 5219699 w 11820041"/>
              <a:gd name="connsiteY29" fmla="*/ 4852572 h 5486400"/>
              <a:gd name="connsiteX30" fmla="*/ 5270702 w 11820041"/>
              <a:gd name="connsiteY30" fmla="*/ 4822872 h 5486400"/>
              <a:gd name="connsiteX31" fmla="*/ 5456827 w 11820041"/>
              <a:gd name="connsiteY31" fmla="*/ 4790751 h 5486400"/>
              <a:gd name="connsiteX32" fmla="*/ 5707656 w 11820041"/>
              <a:gd name="connsiteY32" fmla="*/ 4764023 h 5486400"/>
              <a:gd name="connsiteX33" fmla="*/ 2372042 w 11820041"/>
              <a:gd name="connsiteY33" fmla="*/ 192483 h 5486400"/>
              <a:gd name="connsiteX34" fmla="*/ 2235688 w 11820041"/>
              <a:gd name="connsiteY34" fmla="*/ 444118 h 5486400"/>
              <a:gd name="connsiteX35" fmla="*/ 2398786 w 11820041"/>
              <a:gd name="connsiteY35" fmla="*/ 575442 h 5486400"/>
              <a:gd name="connsiteX36" fmla="*/ 2138937 w 11820041"/>
              <a:gd name="connsiteY36" fmla="*/ 663430 h 5486400"/>
              <a:gd name="connsiteX37" fmla="*/ 377958 w 11820041"/>
              <a:gd name="connsiteY37" fmla="*/ 2743200 h 5486400"/>
              <a:gd name="connsiteX38" fmla="*/ 1946304 w 11820041"/>
              <a:gd name="connsiteY38" fmla="*/ 4743475 h 5486400"/>
              <a:gd name="connsiteX39" fmla="*/ 2065231 w 11820041"/>
              <a:gd name="connsiteY39" fmla="*/ 4791201 h 5486400"/>
              <a:gd name="connsiteX40" fmla="*/ 2242089 w 11820041"/>
              <a:gd name="connsiteY40" fmla="*/ 5102819 h 5486400"/>
              <a:gd name="connsiteX41" fmla="*/ 2114045 w 11820041"/>
              <a:gd name="connsiteY41" fmla="*/ 5210129 h 5486400"/>
              <a:gd name="connsiteX42" fmla="*/ 1958781 w 11820041"/>
              <a:gd name="connsiteY42" fmla="*/ 5155311 h 5486400"/>
              <a:gd name="connsiteX43" fmla="*/ 0 w 11820041"/>
              <a:gd name="connsiteY43" fmla="*/ 2743200 h 5486400"/>
              <a:gd name="connsiteX44" fmla="*/ 2285959 w 11820041"/>
              <a:gd name="connsiteY44" fmla="*/ 215575 h 5486400"/>
              <a:gd name="connsiteX45" fmla="*/ 8781331 w 11820041"/>
              <a:gd name="connsiteY45" fmla="*/ 86681 h 5486400"/>
              <a:gd name="connsiteX46" fmla="*/ 8990564 w 11820041"/>
              <a:gd name="connsiteY46" fmla="*/ 123329 h 5486400"/>
              <a:gd name="connsiteX47" fmla="*/ 11820041 w 11820041"/>
              <a:gd name="connsiteY47" fmla="*/ 2743200 h 5486400"/>
              <a:gd name="connsiteX48" fmla="*/ 8990564 w 11820041"/>
              <a:gd name="connsiteY48" fmla="*/ 5363071 h 5486400"/>
              <a:gd name="connsiteX49" fmla="*/ 8845778 w 11820041"/>
              <a:gd name="connsiteY49" fmla="*/ 5388431 h 5486400"/>
              <a:gd name="connsiteX50" fmla="*/ 8966807 w 11820041"/>
              <a:gd name="connsiteY50" fmla="*/ 5195976 h 5486400"/>
              <a:gd name="connsiteX51" fmla="*/ 8774457 w 11820041"/>
              <a:gd name="connsiteY51" fmla="*/ 5019391 h 5486400"/>
              <a:gd name="connsiteX52" fmla="*/ 8878169 w 11820041"/>
              <a:gd name="connsiteY52" fmla="*/ 5002106 h 5486400"/>
              <a:gd name="connsiteX53" fmla="*/ 11442081 w 11820041"/>
              <a:gd name="connsiteY53" fmla="*/ 2743200 h 5486400"/>
              <a:gd name="connsiteX54" fmla="*/ 8878169 w 11820041"/>
              <a:gd name="connsiteY54" fmla="*/ 484295 h 5486400"/>
              <a:gd name="connsiteX55" fmla="*/ 8790701 w 11820041"/>
              <a:gd name="connsiteY55" fmla="*/ 469717 h 5486400"/>
              <a:gd name="connsiteX56" fmla="*/ 8632556 w 11820041"/>
              <a:gd name="connsiteY56" fmla="*/ 228601 h 5486400"/>
              <a:gd name="connsiteX57" fmla="*/ 3742843 w 11820041"/>
              <a:gd name="connsiteY57" fmla="*/ 0 h 5486400"/>
              <a:gd name="connsiteX58" fmla="*/ 5526901 w 11820041"/>
              <a:gd name="connsiteY58" fmla="*/ 331089 h 5486400"/>
              <a:gd name="connsiteX59" fmla="*/ 5693897 w 11820041"/>
              <a:gd name="connsiteY59" fmla="*/ 405446 h 5486400"/>
              <a:gd name="connsiteX60" fmla="*/ 5873568 w 11820041"/>
              <a:gd name="connsiteY60" fmla="*/ 331089 h 5486400"/>
              <a:gd name="connsiteX61" fmla="*/ 7793064 w 11820041"/>
              <a:gd name="connsiteY61" fmla="*/ 0 h 5486400"/>
              <a:gd name="connsiteX62" fmla="*/ 8204799 w 11820041"/>
              <a:gd name="connsiteY62" fmla="*/ 14163 h 5486400"/>
              <a:gd name="connsiteX63" fmla="*/ 8326600 w 11820041"/>
              <a:gd name="connsiteY63" fmla="*/ 26826 h 5486400"/>
              <a:gd name="connsiteX64" fmla="*/ 8170638 w 11820041"/>
              <a:gd name="connsiteY64" fmla="*/ 175602 h 5486400"/>
              <a:gd name="connsiteX65" fmla="*/ 8321445 w 11820041"/>
              <a:gd name="connsiteY65" fmla="*/ 405532 h 5486400"/>
              <a:gd name="connsiteX66" fmla="*/ 8166154 w 11820041"/>
              <a:gd name="connsiteY66" fmla="*/ 390170 h 5486400"/>
              <a:gd name="connsiteX67" fmla="*/ 7793063 w 11820041"/>
              <a:gd name="connsiteY67" fmla="*/ 377959 h 5486400"/>
              <a:gd name="connsiteX68" fmla="*/ 6372701 w 11820041"/>
              <a:gd name="connsiteY68" fmla="*/ 563831 h 5486400"/>
              <a:gd name="connsiteX69" fmla="*/ 6139158 w 11820041"/>
              <a:gd name="connsiteY69" fmla="*/ 636754 h 5486400"/>
              <a:gd name="connsiteX70" fmla="*/ 6155521 w 11820041"/>
              <a:gd name="connsiteY70" fmla="*/ 647654 h 5486400"/>
              <a:gd name="connsiteX71" fmla="*/ 6019887 w 11820041"/>
              <a:gd name="connsiteY71" fmla="*/ 681913 h 5486400"/>
              <a:gd name="connsiteX72" fmla="*/ 6009512 w 11820041"/>
              <a:gd name="connsiteY72" fmla="*/ 685643 h 5486400"/>
              <a:gd name="connsiteX73" fmla="*/ 5833841 w 11820041"/>
              <a:gd name="connsiteY73" fmla="*/ 695899 h 5486400"/>
              <a:gd name="connsiteX74" fmla="*/ 5540561 w 11820041"/>
              <a:gd name="connsiteY74" fmla="*/ 686933 h 5486400"/>
              <a:gd name="connsiteX75" fmla="*/ 5260141 w 11820041"/>
              <a:gd name="connsiteY75" fmla="*/ 655652 h 5486400"/>
              <a:gd name="connsiteX76" fmla="*/ 5202955 w 11820041"/>
              <a:gd name="connsiteY76" fmla="*/ 644321 h 5486400"/>
              <a:gd name="connsiteX77" fmla="*/ 5231534 w 11820041"/>
              <a:gd name="connsiteY77" fmla="*/ 626413 h 5486400"/>
              <a:gd name="connsiteX78" fmla="*/ 5233885 w 11820041"/>
              <a:gd name="connsiteY78" fmla="*/ 625215 h 5486400"/>
              <a:gd name="connsiteX79" fmla="*/ 5052603 w 11820041"/>
              <a:gd name="connsiteY79" fmla="*/ 563831 h 5486400"/>
              <a:gd name="connsiteX80" fmla="*/ 4971581 w 11820041"/>
              <a:gd name="connsiteY80" fmla="*/ 542986 h 5486400"/>
              <a:gd name="connsiteX81" fmla="*/ 4771703 w 11820041"/>
              <a:gd name="connsiteY81" fmla="*/ 472864 h 5486400"/>
              <a:gd name="connsiteX82" fmla="*/ 4030851 w 11820041"/>
              <a:gd name="connsiteY82" fmla="*/ 365503 h 5486400"/>
              <a:gd name="connsiteX83" fmla="*/ 3776126 w 11820041"/>
              <a:gd name="connsiteY83" fmla="*/ 377832 h 5486400"/>
              <a:gd name="connsiteX84" fmla="*/ 3768934 w 11820041"/>
              <a:gd name="connsiteY84" fmla="*/ 378884 h 5486400"/>
              <a:gd name="connsiteX85" fmla="*/ 3742840 w 11820041"/>
              <a:gd name="connsiteY85" fmla="*/ 377959 h 5486400"/>
              <a:gd name="connsiteX86" fmla="*/ 3064699 w 11820041"/>
              <a:gd name="connsiteY86" fmla="*/ 426012 h 5486400"/>
              <a:gd name="connsiteX87" fmla="*/ 2834420 w 11820041"/>
              <a:gd name="connsiteY87" fmla="*/ 467632 h 5486400"/>
              <a:gd name="connsiteX88" fmla="*/ 2691539 w 11820041"/>
              <a:gd name="connsiteY88" fmla="*/ 352585 h 5486400"/>
              <a:gd name="connsiteX89" fmla="*/ 2836912 w 11820041"/>
              <a:gd name="connsiteY89" fmla="*/ 84305 h 5486400"/>
              <a:gd name="connsiteX90" fmla="*/ 2988529 w 11820041"/>
              <a:gd name="connsiteY90" fmla="*/ 55732 h 5486400"/>
              <a:gd name="connsiteX91" fmla="*/ 3742843 w 11820041"/>
              <a:gd name="connsiteY91" fmla="*/ 0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11820041" h="5486400">
                <a:moveTo>
                  <a:pt x="5903659" y="4754951"/>
                </a:moveTo>
                <a:lnTo>
                  <a:pt x="6019887" y="4796740"/>
                </a:lnTo>
                <a:lnTo>
                  <a:pt x="6163956" y="4833129"/>
                </a:lnTo>
                <a:lnTo>
                  <a:pt x="6139158" y="4849647"/>
                </a:lnTo>
                <a:lnTo>
                  <a:pt x="6372701" y="4922570"/>
                </a:lnTo>
                <a:cubicBezTo>
                  <a:pt x="6809263" y="5042258"/>
                  <a:pt x="7289239" y="5108442"/>
                  <a:pt x="7793063" y="5108442"/>
                </a:cubicBezTo>
                <a:cubicBezTo>
                  <a:pt x="7919019" y="5108442"/>
                  <a:pt x="8043485" y="5104306"/>
                  <a:pt x="8166154" y="5096231"/>
                </a:cubicBezTo>
                <a:lnTo>
                  <a:pt x="8314055" y="5081600"/>
                </a:lnTo>
                <a:lnTo>
                  <a:pt x="8505987" y="5257800"/>
                </a:lnTo>
                <a:lnTo>
                  <a:pt x="8382770" y="5453735"/>
                </a:lnTo>
                <a:lnTo>
                  <a:pt x="8204799" y="5472237"/>
                </a:lnTo>
                <a:cubicBezTo>
                  <a:pt x="8069424" y="5481603"/>
                  <a:pt x="7932067" y="5486400"/>
                  <a:pt x="7793064" y="5486400"/>
                </a:cubicBezTo>
                <a:cubicBezTo>
                  <a:pt x="7098052" y="5486400"/>
                  <a:pt x="6444164" y="5366462"/>
                  <a:pt x="5873568" y="5155311"/>
                </a:cubicBezTo>
                <a:lnTo>
                  <a:pt x="5693897" y="5080955"/>
                </a:lnTo>
                <a:lnTo>
                  <a:pt x="5526901" y="5155311"/>
                </a:lnTo>
                <a:cubicBezTo>
                  <a:pt x="4996565" y="5366462"/>
                  <a:pt x="4388814" y="5486400"/>
                  <a:pt x="3742843" y="5486400"/>
                </a:cubicBezTo>
                <a:cubicBezTo>
                  <a:pt x="3355259" y="5486400"/>
                  <a:pt x="2981434" y="5443222"/>
                  <a:pt x="2629836" y="5363071"/>
                </a:cubicBezTo>
                <a:lnTo>
                  <a:pt x="2522111" y="5334174"/>
                </a:lnTo>
                <a:lnTo>
                  <a:pt x="2699648" y="5185385"/>
                </a:lnTo>
                <a:lnTo>
                  <a:pt x="2571132" y="4958942"/>
                </a:lnTo>
                <a:lnTo>
                  <a:pt x="2781842" y="5010578"/>
                </a:lnTo>
                <a:cubicBezTo>
                  <a:pt x="2980433" y="5052104"/>
                  <a:pt x="3186706" y="5081091"/>
                  <a:pt x="3398801" y="5096231"/>
                </a:cubicBezTo>
                <a:lnTo>
                  <a:pt x="3599128" y="5103341"/>
                </a:lnTo>
                <a:lnTo>
                  <a:pt x="3776126" y="5129234"/>
                </a:lnTo>
                <a:cubicBezTo>
                  <a:pt x="3859878" y="5137387"/>
                  <a:pt x="3944857" y="5141563"/>
                  <a:pt x="4030851" y="5141563"/>
                </a:cubicBezTo>
                <a:cubicBezTo>
                  <a:pt x="4374836" y="5141563"/>
                  <a:pt x="4702537" y="5074741"/>
                  <a:pt x="5000598" y="4953900"/>
                </a:cubicBezTo>
                <a:lnTo>
                  <a:pt x="5112026" y="4902449"/>
                </a:lnTo>
                <a:lnTo>
                  <a:pt x="5233885" y="4861185"/>
                </a:lnTo>
                <a:lnTo>
                  <a:pt x="5231534" y="4859987"/>
                </a:lnTo>
                <a:lnTo>
                  <a:pt x="5219699" y="4852572"/>
                </a:lnTo>
                <a:lnTo>
                  <a:pt x="5270702" y="4822872"/>
                </a:lnTo>
                <a:lnTo>
                  <a:pt x="5456827" y="4790751"/>
                </a:lnTo>
                <a:cubicBezTo>
                  <a:pt x="5538455" y="4779406"/>
                  <a:pt x="5622539" y="4770398"/>
                  <a:pt x="5707656" y="4764023"/>
                </a:cubicBezTo>
                <a:close/>
                <a:moveTo>
                  <a:pt x="2372042" y="192483"/>
                </a:moveTo>
                <a:lnTo>
                  <a:pt x="2235688" y="444118"/>
                </a:lnTo>
                <a:lnTo>
                  <a:pt x="2398786" y="575442"/>
                </a:lnTo>
                <a:lnTo>
                  <a:pt x="2138937" y="663430"/>
                </a:lnTo>
                <a:cubicBezTo>
                  <a:pt x="1090019" y="1063959"/>
                  <a:pt x="377958" y="1845128"/>
                  <a:pt x="377958" y="2743200"/>
                </a:cubicBezTo>
                <a:cubicBezTo>
                  <a:pt x="377958" y="3585143"/>
                  <a:pt x="1003793" y="4324339"/>
                  <a:pt x="1946304" y="4743475"/>
                </a:cubicBezTo>
                <a:lnTo>
                  <a:pt x="2065231" y="4791201"/>
                </a:lnTo>
                <a:lnTo>
                  <a:pt x="2242089" y="5102819"/>
                </a:lnTo>
                <a:lnTo>
                  <a:pt x="2114045" y="5210129"/>
                </a:lnTo>
                <a:lnTo>
                  <a:pt x="1958781" y="5155311"/>
                </a:lnTo>
                <a:cubicBezTo>
                  <a:pt x="792043" y="4690779"/>
                  <a:pt x="0" y="3784782"/>
                  <a:pt x="0" y="2743200"/>
                </a:cubicBezTo>
                <a:cubicBezTo>
                  <a:pt x="0" y="1606929"/>
                  <a:pt x="942596" y="632015"/>
                  <a:pt x="2285959" y="215575"/>
                </a:cubicBezTo>
                <a:close/>
                <a:moveTo>
                  <a:pt x="8781331" y="86681"/>
                </a:moveTo>
                <a:lnTo>
                  <a:pt x="8990564" y="123329"/>
                </a:lnTo>
                <a:cubicBezTo>
                  <a:pt x="10629820" y="470650"/>
                  <a:pt x="11820041" y="1512240"/>
                  <a:pt x="11820041" y="2743200"/>
                </a:cubicBezTo>
                <a:cubicBezTo>
                  <a:pt x="11820041" y="3974160"/>
                  <a:pt x="10629820" y="5015751"/>
                  <a:pt x="8990564" y="5363071"/>
                </a:cubicBezTo>
                <a:lnTo>
                  <a:pt x="8845778" y="5388431"/>
                </a:lnTo>
                <a:lnTo>
                  <a:pt x="8966807" y="5195976"/>
                </a:lnTo>
                <a:lnTo>
                  <a:pt x="8774457" y="5019391"/>
                </a:lnTo>
                <a:lnTo>
                  <a:pt x="8878169" y="5002106"/>
                </a:lnTo>
                <a:cubicBezTo>
                  <a:pt x="10363570" y="4702639"/>
                  <a:pt x="11442081" y="3804558"/>
                  <a:pt x="11442081" y="2743200"/>
                </a:cubicBezTo>
                <a:cubicBezTo>
                  <a:pt x="11442081" y="1681842"/>
                  <a:pt x="10363570" y="783762"/>
                  <a:pt x="8878169" y="484295"/>
                </a:cubicBezTo>
                <a:lnTo>
                  <a:pt x="8790701" y="469717"/>
                </a:lnTo>
                <a:lnTo>
                  <a:pt x="8632556" y="228601"/>
                </a:lnTo>
                <a:close/>
                <a:moveTo>
                  <a:pt x="3742843" y="0"/>
                </a:moveTo>
                <a:cubicBezTo>
                  <a:pt x="4388814" y="0"/>
                  <a:pt x="4996565" y="119939"/>
                  <a:pt x="5526901" y="331089"/>
                </a:cubicBezTo>
                <a:lnTo>
                  <a:pt x="5693897" y="405446"/>
                </a:lnTo>
                <a:lnTo>
                  <a:pt x="5873568" y="331089"/>
                </a:lnTo>
                <a:cubicBezTo>
                  <a:pt x="6444164" y="119939"/>
                  <a:pt x="7098052" y="0"/>
                  <a:pt x="7793064" y="0"/>
                </a:cubicBezTo>
                <a:cubicBezTo>
                  <a:pt x="7932067" y="0"/>
                  <a:pt x="8069424" y="4798"/>
                  <a:pt x="8204799" y="14163"/>
                </a:cubicBezTo>
                <a:lnTo>
                  <a:pt x="8326600" y="26826"/>
                </a:lnTo>
                <a:lnTo>
                  <a:pt x="8170638" y="175602"/>
                </a:lnTo>
                <a:lnTo>
                  <a:pt x="8321445" y="405532"/>
                </a:lnTo>
                <a:lnTo>
                  <a:pt x="8166154" y="390170"/>
                </a:lnTo>
                <a:cubicBezTo>
                  <a:pt x="8043485" y="382095"/>
                  <a:pt x="7919019" y="377959"/>
                  <a:pt x="7793063" y="377959"/>
                </a:cubicBezTo>
                <a:cubicBezTo>
                  <a:pt x="7289239" y="377959"/>
                  <a:pt x="6809263" y="444143"/>
                  <a:pt x="6372701" y="563831"/>
                </a:cubicBezTo>
                <a:lnTo>
                  <a:pt x="6139158" y="636754"/>
                </a:lnTo>
                <a:lnTo>
                  <a:pt x="6155521" y="647654"/>
                </a:lnTo>
                <a:lnTo>
                  <a:pt x="6019887" y="681913"/>
                </a:lnTo>
                <a:lnTo>
                  <a:pt x="6009512" y="685643"/>
                </a:lnTo>
                <a:lnTo>
                  <a:pt x="5833841" y="695899"/>
                </a:lnTo>
                <a:cubicBezTo>
                  <a:pt x="5740153" y="697067"/>
                  <a:pt x="5641487" y="694179"/>
                  <a:pt x="5540561" y="686933"/>
                </a:cubicBezTo>
                <a:cubicBezTo>
                  <a:pt x="5443826" y="679989"/>
                  <a:pt x="5349558" y="669363"/>
                  <a:pt x="5260141" y="655652"/>
                </a:cubicBezTo>
                <a:lnTo>
                  <a:pt x="5202955" y="644321"/>
                </a:lnTo>
                <a:lnTo>
                  <a:pt x="5231534" y="626413"/>
                </a:lnTo>
                <a:lnTo>
                  <a:pt x="5233885" y="625215"/>
                </a:lnTo>
                <a:lnTo>
                  <a:pt x="5052603" y="563831"/>
                </a:lnTo>
                <a:lnTo>
                  <a:pt x="4971581" y="542986"/>
                </a:lnTo>
                <a:lnTo>
                  <a:pt x="4771703" y="472864"/>
                </a:lnTo>
                <a:cubicBezTo>
                  <a:pt x="4537671" y="403091"/>
                  <a:pt x="4288839" y="365503"/>
                  <a:pt x="4030851" y="365503"/>
                </a:cubicBezTo>
                <a:cubicBezTo>
                  <a:pt x="3944857" y="365503"/>
                  <a:pt x="3859878" y="369681"/>
                  <a:pt x="3776126" y="377832"/>
                </a:cubicBezTo>
                <a:lnTo>
                  <a:pt x="3768934" y="378884"/>
                </a:lnTo>
                <a:lnTo>
                  <a:pt x="3742840" y="377959"/>
                </a:lnTo>
                <a:cubicBezTo>
                  <a:pt x="3510543" y="377959"/>
                  <a:pt x="3283745" y="394504"/>
                  <a:pt x="3064699" y="426012"/>
                </a:cubicBezTo>
                <a:lnTo>
                  <a:pt x="2834420" y="467632"/>
                </a:lnTo>
                <a:lnTo>
                  <a:pt x="2691539" y="352585"/>
                </a:lnTo>
                <a:lnTo>
                  <a:pt x="2836912" y="84305"/>
                </a:lnTo>
                <a:lnTo>
                  <a:pt x="2988529" y="55732"/>
                </a:lnTo>
                <a:cubicBezTo>
                  <a:pt x="3232179" y="19191"/>
                  <a:pt x="3484454" y="0"/>
                  <a:pt x="3742843" y="0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565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11</Words>
  <Application>Microsoft Macintosh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Nepal singh</dc:creator>
  <cp:lastModifiedBy>Nepal singh</cp:lastModifiedBy>
  <cp:revision>6</cp:revision>
  <dcterms:created xsi:type="dcterms:W3CDTF">2024-04-21T21:26:44Z</dcterms:created>
  <dcterms:modified xsi:type="dcterms:W3CDTF">2024-04-22T04:52:09Z</dcterms:modified>
</cp:coreProperties>
</file>