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3594-79FC-4283-AA82-F68B974681E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7CE8-8840-49E3-B10A-6DBAF8B9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3071"/>
            <a:ext cx="9144000" cy="2387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Unstructure Naming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738506"/>
            <a:ext cx="9144000" cy="16557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Simran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7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 smtClean="0"/>
              <a:t>Unstructure</a:t>
            </a:r>
            <a:r>
              <a:rPr lang="en-US" b="1" dirty="0"/>
              <a:t> </a:t>
            </a:r>
            <a:r>
              <a:rPr lang="en-US" b="1" dirty="0" smtClean="0"/>
              <a:t>Naming </a:t>
            </a:r>
            <a:r>
              <a:rPr lang="en-US" b="1" dirty="0" smtClean="0"/>
              <a:t>System </a:t>
            </a:r>
            <a:r>
              <a:rPr lang="en-US" dirty="0" smtClean="0"/>
              <a:t>(or</a:t>
            </a:r>
            <a:r>
              <a:rPr lang="en-US" b="1" dirty="0" smtClean="0"/>
              <a:t> </a:t>
            </a:r>
            <a:r>
              <a:rPr lang="en-US" b="1" dirty="0"/>
              <a:t>Flat Naming System</a:t>
            </a:r>
            <a:r>
              <a:rPr lang="en-US" dirty="0"/>
              <a:t> </a:t>
            </a:r>
            <a:r>
              <a:rPr lang="en-US" dirty="0" smtClean="0"/>
              <a:t>) </a:t>
            </a:r>
            <a:r>
              <a:rPr lang="en-US" dirty="0"/>
              <a:t>in a distributed system is a naming approach where each entity is assigned a </a:t>
            </a:r>
            <a:r>
              <a:rPr lang="en-US" b="1" dirty="0"/>
              <a:t>unique, non-hierarchical identifier</a:t>
            </a:r>
            <a:r>
              <a:rPr lang="en-US" dirty="0"/>
              <a:t>, without any inherent structure that indicates relationships or locations.</a:t>
            </a:r>
          </a:p>
        </p:txBody>
      </p:sp>
    </p:spTree>
    <p:extLst>
      <p:ext uri="{BB962C8B-B14F-4D97-AF65-F5344CB8AC3E}">
        <p14:creationId xmlns:p14="http://schemas.microsoft.com/office/powerpoint/2010/main" val="41531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</a:t>
            </a:r>
            <a:r>
              <a:rPr lang="en-US" dirty="0" smtClean="0"/>
              <a:t>Hierarchy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Simplicity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Scalability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Flexibility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Name Uniqueness</a:t>
            </a:r>
          </a:p>
        </p:txBody>
      </p:sp>
    </p:spTree>
    <p:extLst>
      <p:ext uri="{BB962C8B-B14F-4D97-AF65-F5344CB8AC3E}">
        <p14:creationId xmlns:p14="http://schemas.microsoft.com/office/powerpoint/2010/main" val="23312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P12345, Q67890, R24680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electronics/phones/samsung.html</a:t>
            </a:r>
          </a:p>
        </p:txBody>
      </p:sp>
    </p:spTree>
    <p:extLst>
      <p:ext uri="{BB962C8B-B14F-4D97-AF65-F5344CB8AC3E}">
        <p14:creationId xmlns:p14="http://schemas.microsoft.com/office/powerpoint/2010/main" val="39893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Easy to implement and </a:t>
            </a:r>
            <a:r>
              <a:rPr lang="en-US" dirty="0" smtClean="0"/>
              <a:t>manage.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need for complex hierarchical systems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Flexible with no predefined </a:t>
            </a:r>
            <a:r>
              <a:rPr lang="en-US" dirty="0" smtClean="0"/>
              <a:t>structure.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Scalable for large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41961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Hard to memorize or manage (e.g., long hash-based names</a:t>
            </a:r>
            <a:r>
              <a:rPr lang="en-US" dirty="0" smtClean="0"/>
              <a:t>) MD5(</a:t>
            </a:r>
            <a:r>
              <a:rPr lang="en-US" dirty="0"/>
              <a:t>5f4dcc3b5aa765d61d8327deb882cf99</a:t>
            </a:r>
            <a:r>
              <a:rPr lang="en-US" sz="3600" dirty="0"/>
              <a:t>) </a:t>
            </a:r>
            <a:endParaRPr lang="en-US" sz="5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Difficult </a:t>
            </a:r>
            <a:r>
              <a:rPr lang="en-US" dirty="0"/>
              <a:t>to express relationships between objects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Name resolution can be complex in large systems.</a:t>
            </a:r>
          </a:p>
        </p:txBody>
      </p:sp>
    </p:spTree>
    <p:extLst>
      <p:ext uri="{BB962C8B-B14F-4D97-AF65-F5344CB8AC3E}">
        <p14:creationId xmlns:p14="http://schemas.microsoft.com/office/powerpoint/2010/main" val="20883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Unstructure Naming </vt:lpstr>
      <vt:lpstr>Introduction</vt:lpstr>
      <vt:lpstr>Characteristics</vt:lpstr>
      <vt:lpstr>Example</vt:lpstr>
      <vt:lpstr>Advantages</vt:lpstr>
      <vt:lpstr>Disadvantages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 Naming</dc:title>
  <dc:creator>Dell</dc:creator>
  <cp:lastModifiedBy>Dell</cp:lastModifiedBy>
  <cp:revision>24</cp:revision>
  <dcterms:created xsi:type="dcterms:W3CDTF">2025-03-09T10:32:34Z</dcterms:created>
  <dcterms:modified xsi:type="dcterms:W3CDTF">2025-03-10T03:29:42Z</dcterms:modified>
</cp:coreProperties>
</file>