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6" r:id="rId1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2861-D42E-47CB-8B75-90121D2EB805}" type="datetimeFigureOut">
              <a:rPr lang="de-DE"/>
              <a:t>31.05.2017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80D7-FC8A-4AF8-A616-F490BA0102E0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9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4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96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5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2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6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5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Grafik 206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Grafik 207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8EB9B5-A61F-4E1A-AE2C-CA2F5488ADE3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31.05.2017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6059A-8A9A-464F-B32C-54CF9C791073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GliederungsebeneFormatvorlagen des Textmasters bearbeiten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FD329B-C0E6-4E87-BE81-FEE2395439C2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31.05.2017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D9E797-8858-43B6-9A6A-F7A3BB7A895D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skleemann\Documents\Studium\WebProgPraktikum\index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skleemann\Documents\Studium\WebProgPraktikum\Presentations\index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687638" y="1081088"/>
            <a:ext cx="6228751" cy="1223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72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Zwitscher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739900" y="5027613"/>
            <a:ext cx="9236899" cy="1655762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/>
            <a:r>
              <a:rPr lang="de-DE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( Part 2 )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Stefan Kleemann, Wadim Schäfer, Jan </a:t>
            </a:r>
            <a:r>
              <a:rPr lang="de-DE" sz="20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Morawietz</a:t>
            </a: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Daniel Hauk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rafik 4"/>
          <p:cNvPicPr/>
          <p:nvPr/>
        </p:nvPicPr>
        <p:blipFill>
          <a:blip r:embed="rId2"/>
          <a:stretch/>
        </p:blipFill>
        <p:spPr>
          <a:xfrm>
            <a:off x="9473400" y="396000"/>
            <a:ext cx="2015280" cy="20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Wo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soll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die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Datenbank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laufen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?</a:t>
            </a:r>
            <a:r>
              <a:rPr lang="en-US" b="0" i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​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XAMPP</a:t>
            </a:r>
          </a:p>
        </p:txBody>
      </p:sp>
      <p:pic>
        <p:nvPicPr>
          <p:cNvPr id="4" name="Grafik 4" descr="D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947988"/>
            <a:ext cx="9943695" cy="35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983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Welche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für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das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anlegen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eines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Benutzers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benötigt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400">
              <a:solidFill>
                <a:srgbClr val="000000"/>
              </a:solidFill>
              <a:latin typeface="Tw Cen MT"/>
              <a:ea typeface="Times New Roman"/>
              <a:cs typeface="Times New Roman"/>
            </a:endParaRP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Entscheidung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für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"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klassische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"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Variante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=&gt;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Benutzername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Passwort</a:t>
            </a:r>
          </a:p>
        </p:txBody>
      </p:sp>
      <p:pic>
        <p:nvPicPr>
          <p:cNvPr id="2" name="Grafik 2" descr="Sign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4" y="3238500"/>
            <a:ext cx="10812330" cy="28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20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kann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der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Benutzer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authentifiziert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400">
              <a:solidFill>
                <a:srgbClr val="000000"/>
              </a:solidFill>
              <a:latin typeface="Tw Cen MT"/>
              <a:ea typeface="Times New Roman"/>
              <a:cs typeface="Times New Roman"/>
            </a:endParaRP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Registrierung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Signup.php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in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Datenbank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Vergabe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ID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Anmeldung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Login.php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=&gt;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Abgleich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Username und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per SQL-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Abfrage</a:t>
            </a:r>
          </a:p>
          <a:p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3" name="Grafik 3" descr="us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495675"/>
            <a:ext cx="7122396" cy="31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9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kann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der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Benutzer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authentifiziert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400">
              <a:solidFill>
                <a:srgbClr val="000000"/>
              </a:solidFill>
              <a:latin typeface="Tw Cen MT"/>
              <a:ea typeface="Times New Roman"/>
              <a:cs typeface="Times New Roman"/>
            </a:endParaRP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Registrierung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Signup.php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in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Datenbank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Vergabe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ID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Anmeldung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auf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Login.php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=&gt;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Abgleich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von Username und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per SQL-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Abfrage</a:t>
            </a:r>
          </a:p>
          <a:p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3" name="Grafik 3" descr="us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495675"/>
            <a:ext cx="7122396" cy="31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7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3265" y="22479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können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Formulare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Absenden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überprüft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JavaScript =&gt;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vor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dem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Absenden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wir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sofort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mit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Kriterien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übereinstimmt</a:t>
            </a:r>
          </a:p>
        </p:txBody>
      </p:sp>
      <p:pic>
        <p:nvPicPr>
          <p:cNvPr id="2" name="Grafik 3" descr="valid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17" y="2914650"/>
            <a:ext cx="6129255" cy="37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5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Ergebnisse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präsentieren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diskutieren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Zwitscher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index.html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Feedback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 Zwitscher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index.html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VORHERIGER STAND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 muss eine Responsive Website erstellt werden. Diese muss aus Login-, Registrierungs- und Hauptseite bestehen.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Login-Seite muss ein Anmeldeformular (Benutzername / Passwort / Login-Button) und einen Link auf die Registrierungs-Seite enthalten.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Registrierungs-Seite muss ein Registrierungsformular (Benutzername / Passwort / Registrieren-Button) enthalten.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Die Hauptseite muss eine Menüleiste mit Abmelden-Button und einen Bereich, in dem Tweets angezeigt werden enthalten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Gliederung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Vorgehensweise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(PBL)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Begriffe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klären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Problemstellung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formulieren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760" lvl="1" indent="-457200">
              <a:buClr>
                <a:srgbClr val="FFFFFF"/>
              </a:buClr>
              <a:buFont typeface="+mj-l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analysieren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Leitfragen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formulieren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Recherchieren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Informationen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Ergebnisse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präsentieren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diskutieren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Vorstellung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von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Zwitscher</a:t>
            </a:r>
            <a:endParaRPr lang="en-US" sz="24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1. Begriffe Klären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PHP als serverseitige Scriptsprache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Abgrenzung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zu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HTML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MySQL </a:t>
            </a:r>
            <a:r>
              <a:rPr lang="en-US" sz="2400" b="0" u="sng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als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u="sng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Datenbank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Engine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JavaScript</a:t>
            </a:r>
          </a:p>
          <a:p>
            <a:endParaRPr lang="en-US" sz="2400" b="0" u="sng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2. PROBLEMSTELLUNG DEFINIEREN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Signup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login 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logout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Zwitschern</a:t>
            </a:r>
            <a:endParaRPr lang="en-US" sz="24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Javascript</a:t>
            </a: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/ </a:t>
            </a: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Formulare</a:t>
            </a: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überprüfen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soll</a:t>
            </a: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über</a:t>
            </a: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die Website </a:t>
            </a:r>
            <a:r>
              <a:rPr lang="en-US" sz="24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möglich</a:t>
            </a:r>
            <a:r>
              <a:rPr lang="en-US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sein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3. Problem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analysieren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(Brainstorming)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können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Tweets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gesendet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die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Datenbank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laufen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Welche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für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das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anlegen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eines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Benutzers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benötigt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kann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der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Benutzer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authentifiziert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  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können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Formulare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dem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Absenden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überprüft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werden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?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Leitfragen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formulieren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err="1">
                <a:solidFill>
                  <a:srgbClr val="000000"/>
                </a:solidFill>
                <a:latin typeface="Tw Cen MT"/>
                <a:ea typeface="Arial"/>
                <a:cs typeface="Arial"/>
              </a:rPr>
              <a:t>Vorkenntnisse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Vorlesung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Fragen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 der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Übung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Quellen</a:t>
            </a: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 -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Lektüre</a:t>
            </a: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 -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Vorlesung</a:t>
            </a: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 - Internet</a:t>
            </a: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 -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zusammentragen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lvl="0" algn="l" rtl="0"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 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Wie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können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Tweets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gesendet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werden</a:t>
            </a:r>
            <a:r>
              <a:rPr lang="en-US" b="0" i="0" u="none" strike="noStrike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?</a:t>
            </a:r>
            <a:r>
              <a:rPr lang="en-US" b="0" i="0">
                <a:solidFill>
                  <a:srgbClr val="000000"/>
                </a:solidFill>
                <a:latin typeface="Times New Roman"/>
                <a:ea typeface="Arial"/>
                <a:cs typeface="Arial"/>
              </a:rPr>
              <a:t>​</a:t>
            </a:r>
          </a:p>
          <a:p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Eingabe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in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Datenbank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speichern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und per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Abfrage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chronologisch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ausgeben</a:t>
            </a:r>
          </a:p>
        </p:txBody>
      </p:sp>
      <p:pic>
        <p:nvPicPr>
          <p:cNvPr id="2" name="Grafik 2" descr="Twe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3" y="2933700"/>
            <a:ext cx="9815638" cy="37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9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2017-05-31T20:09:18Z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