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58" r:id="rId5"/>
    <p:sldId id="260" r:id="rId6"/>
    <p:sldId id="262" r:id="rId7"/>
    <p:sldId id="265" r:id="rId8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42861-D42E-47CB-8B75-90121D2EB805}" type="datetimeFigureOut">
              <a:rPr lang="de-DE"/>
              <a:t>29.06.2017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080D7-FC8A-4AF8-A616-F490BA0102E0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080D7-FC8A-4AF8-A616-F490BA0102E0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100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080D7-FC8A-4AF8-A616-F490BA0102E0}" type="slidenum">
              <a:rPr lang="de-DE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493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30" name="Grafik 129"/>
          <p:cNvPicPr/>
          <p:nvPr/>
        </p:nvPicPr>
        <p:blipFill>
          <a:blip r:embed="rId2"/>
          <a:stretch/>
        </p:blipFill>
        <p:spPr>
          <a:xfrm>
            <a:off x="3874680" y="2249280"/>
            <a:ext cx="4439160" cy="3541320"/>
          </a:xfrm>
          <a:prstGeom prst="rect">
            <a:avLst/>
          </a:prstGeom>
          <a:ln>
            <a:noFill/>
          </a:ln>
        </p:spPr>
      </p:pic>
      <p:pic>
        <p:nvPicPr>
          <p:cNvPr id="131" name="Grafik 130"/>
          <p:cNvPicPr/>
          <p:nvPr/>
        </p:nvPicPr>
        <p:blipFill>
          <a:blip r:embed="rId2"/>
          <a:stretch/>
        </p:blipFill>
        <p:spPr>
          <a:xfrm>
            <a:off x="3874680" y="2249280"/>
            <a:ext cx="4439160" cy="3541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07" name="Grafik 206"/>
          <p:cNvPicPr/>
          <p:nvPr/>
        </p:nvPicPr>
        <p:blipFill>
          <a:blip r:embed="rId2"/>
          <a:stretch/>
        </p:blipFill>
        <p:spPr>
          <a:xfrm>
            <a:off x="3874680" y="2249280"/>
            <a:ext cx="4439160" cy="3541320"/>
          </a:xfrm>
          <a:prstGeom prst="rect">
            <a:avLst/>
          </a:prstGeom>
          <a:ln>
            <a:noFill/>
          </a:ln>
        </p:spPr>
      </p:pic>
      <p:pic>
        <p:nvPicPr>
          <p:cNvPr id="208" name="Grafik 207"/>
          <p:cNvPicPr/>
          <p:nvPr/>
        </p:nvPicPr>
        <p:blipFill>
          <a:blip r:embed="rId2"/>
          <a:stretch/>
        </p:blipFill>
        <p:spPr>
          <a:xfrm>
            <a:off x="3874680" y="2249280"/>
            <a:ext cx="4439160" cy="3541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2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114480" y="468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33480" y="217656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28440" y="40212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4"/>
          <p:cNvSpPr/>
          <p:nvPr/>
        </p:nvSpPr>
        <p:spPr>
          <a:xfrm>
            <a:off x="200160" y="4680"/>
            <a:ext cx="369360" cy="1810800"/>
          </a:xfrm>
          <a:custGeom>
            <a:avLst/>
            <a:gdLst/>
            <a:ahLst/>
            <a:cxnLst/>
            <a:rect l="l" t="t" r="r" b="b"/>
            <a:pathLst>
              <a:path w="233" h="1141">
                <a:moveTo>
                  <a:pt x="218" y="1141"/>
                </a:moveTo>
                <a:lnTo>
                  <a:pt x="0" y="626"/>
                </a:lnTo>
                <a:lnTo>
                  <a:pt x="0" y="0"/>
                </a:lnTo>
                <a:lnTo>
                  <a:pt x="15" y="0"/>
                </a:lnTo>
                <a:lnTo>
                  <a:pt x="15" y="623"/>
                </a:lnTo>
                <a:lnTo>
                  <a:pt x="233" y="1135"/>
                </a:lnTo>
                <a:lnTo>
                  <a:pt x="218" y="114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5"/>
          <p:cNvSpPr/>
          <p:nvPr/>
        </p:nvSpPr>
        <p:spPr>
          <a:xfrm>
            <a:off x="503280" y="18018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6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6"/>
          <p:cNvSpPr/>
          <p:nvPr/>
        </p:nvSpPr>
        <p:spPr>
          <a:xfrm>
            <a:off x="285840" y="4680"/>
            <a:ext cx="369360" cy="1429920"/>
          </a:xfrm>
          <a:custGeom>
            <a:avLst/>
            <a:gdLst/>
            <a:ahLst/>
            <a:cxnLst/>
            <a:rect l="l" t="t" r="r" b="b"/>
            <a:pathLst>
              <a:path w="233" h="901">
                <a:moveTo>
                  <a:pt x="221" y="901"/>
                </a:moveTo>
                <a:lnTo>
                  <a:pt x="0" y="383"/>
                </a:lnTo>
                <a:lnTo>
                  <a:pt x="0" y="0"/>
                </a:lnTo>
                <a:lnTo>
                  <a:pt x="18" y="0"/>
                </a:lnTo>
                <a:lnTo>
                  <a:pt x="18" y="380"/>
                </a:lnTo>
                <a:lnTo>
                  <a:pt x="233" y="895"/>
                </a:lnTo>
                <a:lnTo>
                  <a:pt x="221" y="90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7"/>
          <p:cNvSpPr/>
          <p:nvPr/>
        </p:nvSpPr>
        <p:spPr>
          <a:xfrm>
            <a:off x="546120" y="0"/>
            <a:ext cx="151920" cy="912600"/>
          </a:xfrm>
          <a:custGeom>
            <a:avLst/>
            <a:gdLst/>
            <a:ahLst/>
            <a:cxnLst/>
            <a:rect l="l" t="t" r="r" b="b"/>
            <a:pathLst>
              <a:path w="96" h="575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8"/>
          <p:cNvSpPr/>
          <p:nvPr/>
        </p:nvSpPr>
        <p:spPr>
          <a:xfrm>
            <a:off x="588960" y="142092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7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9"/>
          <p:cNvSpPr/>
          <p:nvPr/>
        </p:nvSpPr>
        <p:spPr>
          <a:xfrm>
            <a:off x="588960" y="9032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0"/>
          <p:cNvSpPr/>
          <p:nvPr/>
        </p:nvSpPr>
        <p:spPr>
          <a:xfrm>
            <a:off x="641520" y="0"/>
            <a:ext cx="421920" cy="526680"/>
          </a:xfrm>
          <a:custGeom>
            <a:avLst/>
            <a:gdLst/>
            <a:ahLst/>
            <a:cxnLst/>
            <a:rect l="l" t="t" r="r" b="b"/>
            <a:pathLst>
              <a:path w="266" h="332">
                <a:moveTo>
                  <a:pt x="257" y="332"/>
                </a:moveTo>
                <a:lnTo>
                  <a:pt x="48" y="123"/>
                </a:lnTo>
                <a:lnTo>
                  <a:pt x="0" y="6"/>
                </a:lnTo>
                <a:lnTo>
                  <a:pt x="15" y="0"/>
                </a:lnTo>
                <a:lnTo>
                  <a:pt x="63" y="114"/>
                </a:lnTo>
                <a:lnTo>
                  <a:pt x="266" y="320"/>
                </a:lnTo>
                <a:lnTo>
                  <a:pt x="257" y="33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1"/>
          <p:cNvSpPr/>
          <p:nvPr/>
        </p:nvSpPr>
        <p:spPr>
          <a:xfrm>
            <a:off x="1020600" y="488880"/>
            <a:ext cx="161640" cy="147240"/>
          </a:xfrm>
          <a:custGeom>
            <a:avLst/>
            <a:gdLst/>
            <a:ahLst/>
            <a:cxnLst/>
            <a:rect l="l" t="t" r="r" b="b"/>
            <a:pathLst>
              <a:path w="34" h="31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Line 12"/>
          <p:cNvSpPr/>
          <p:nvPr/>
        </p:nvSpPr>
        <p:spPr>
          <a:xfrm>
            <a:off x="-4680" y="9360"/>
            <a:ext cx="36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3"/>
          <p:cNvSpPr/>
          <p:nvPr/>
        </p:nvSpPr>
        <p:spPr>
          <a:xfrm>
            <a:off x="9360" y="1801800"/>
            <a:ext cx="123480" cy="126720"/>
          </a:xfrm>
          <a:custGeom>
            <a:avLst/>
            <a:gdLst/>
            <a:ahLst/>
            <a:cxnLst/>
            <a:rect l="l" t="t" r="r" b="b"/>
            <a:pathLst>
              <a:path w="78" h="80">
                <a:moveTo>
                  <a:pt x="6" y="80"/>
                </a:moveTo>
                <a:lnTo>
                  <a:pt x="0" y="71"/>
                </a:lnTo>
                <a:lnTo>
                  <a:pt x="69" y="0"/>
                </a:lnTo>
                <a:lnTo>
                  <a:pt x="78" y="9"/>
                </a:lnTo>
                <a:lnTo>
                  <a:pt x="6" y="8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4"/>
          <p:cNvSpPr/>
          <p:nvPr/>
        </p:nvSpPr>
        <p:spPr>
          <a:xfrm>
            <a:off x="-9360" y="3549600"/>
            <a:ext cx="147240" cy="480600"/>
          </a:xfrm>
          <a:custGeom>
            <a:avLst/>
            <a:gdLst/>
            <a:ahLst/>
            <a:cxnLst/>
            <a:rect l="l" t="t" r="r" b="b"/>
            <a:pathLst>
              <a:path w="93" h="30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15"/>
          <p:cNvSpPr/>
          <p:nvPr/>
        </p:nvSpPr>
        <p:spPr>
          <a:xfrm>
            <a:off x="128520" y="1382760"/>
            <a:ext cx="142560" cy="475920"/>
          </a:xfrm>
          <a:custGeom>
            <a:avLst/>
            <a:gdLst/>
            <a:ahLst/>
            <a:cxnLst/>
            <a:rect l="l" t="t" r="r" b="b"/>
            <a:pathLst>
              <a:path w="90" h="30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6"/>
          <p:cNvSpPr/>
          <p:nvPr/>
        </p:nvSpPr>
        <p:spPr>
          <a:xfrm>
            <a:off x="204840" y="1849320"/>
            <a:ext cx="114120" cy="107640"/>
          </a:xfrm>
          <a:custGeom>
            <a:avLst/>
            <a:gdLst/>
            <a:ahLst/>
            <a:cxnLst/>
            <a:rect l="l" t="t" r="r" b="b"/>
            <a:pathLst>
              <a:path w="24" h="23">
                <a:moveTo>
                  <a:pt x="12" y="23"/>
                </a:moveTo>
                <a:cubicBezTo>
                  <a:pt x="6" y="23"/>
                  <a:pt x="0" y="18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18" y="0"/>
                  <a:pt x="24" y="5"/>
                  <a:pt x="24" y="12"/>
                </a:cubicBezTo>
                <a:cubicBezTo>
                  <a:pt x="24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20" y="16"/>
                  <a:pt x="20" y="12"/>
                </a:cubicBezTo>
                <a:cubicBezTo>
                  <a:pt x="20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17"/>
          <p:cNvSpPr/>
          <p:nvPr/>
        </p:nvSpPr>
        <p:spPr>
          <a:xfrm>
            <a:off x="133200" y="466236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18"/>
          <p:cNvSpPr/>
          <p:nvPr/>
        </p:nvSpPr>
        <p:spPr>
          <a:xfrm>
            <a:off x="223920" y="5041800"/>
            <a:ext cx="369360" cy="1801440"/>
          </a:xfrm>
          <a:custGeom>
            <a:avLst/>
            <a:gdLst/>
            <a:ahLst/>
            <a:cxnLst/>
            <a:rect l="l" t="t" r="r" b="b"/>
            <a:pathLst>
              <a:path w="233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19"/>
          <p:cNvSpPr/>
          <p:nvPr/>
        </p:nvSpPr>
        <p:spPr>
          <a:xfrm>
            <a:off x="52560" y="44816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20"/>
          <p:cNvSpPr/>
          <p:nvPr/>
        </p:nvSpPr>
        <p:spPr>
          <a:xfrm>
            <a:off x="-14400" y="5627520"/>
            <a:ext cx="85320" cy="1215720"/>
          </a:xfrm>
          <a:custGeom>
            <a:avLst/>
            <a:gdLst/>
            <a:ahLst/>
            <a:cxnLst/>
            <a:rect l="l" t="t" r="r" b="b"/>
            <a:pathLst>
              <a:path w="54" h="766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1"/>
          <p:cNvSpPr/>
          <p:nvPr/>
        </p:nvSpPr>
        <p:spPr>
          <a:xfrm>
            <a:off x="527040" y="48672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22"/>
          <p:cNvSpPr/>
          <p:nvPr/>
        </p:nvSpPr>
        <p:spPr>
          <a:xfrm>
            <a:off x="309600" y="5423040"/>
            <a:ext cx="374400" cy="1425240"/>
          </a:xfrm>
          <a:custGeom>
            <a:avLst/>
            <a:gdLst/>
            <a:ahLst/>
            <a:cxnLst/>
            <a:rect l="l" t="t" r="r" b="b"/>
            <a:pathLst>
              <a:path w="236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23"/>
          <p:cNvSpPr/>
          <p:nvPr/>
        </p:nvSpPr>
        <p:spPr>
          <a:xfrm>
            <a:off x="569880" y="5945040"/>
            <a:ext cx="151920" cy="912600"/>
          </a:xfrm>
          <a:custGeom>
            <a:avLst/>
            <a:gdLst/>
            <a:ahLst/>
            <a:cxnLst/>
            <a:rect l="l" t="t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24"/>
          <p:cNvSpPr/>
          <p:nvPr/>
        </p:nvSpPr>
        <p:spPr>
          <a:xfrm>
            <a:off x="612720" y="52466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CustomShape 25"/>
          <p:cNvSpPr/>
          <p:nvPr/>
        </p:nvSpPr>
        <p:spPr>
          <a:xfrm>
            <a:off x="612720" y="576432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CustomShape 26"/>
          <p:cNvSpPr/>
          <p:nvPr/>
        </p:nvSpPr>
        <p:spPr>
          <a:xfrm>
            <a:off x="669960" y="6330960"/>
            <a:ext cx="417240" cy="517320"/>
          </a:xfrm>
          <a:custGeom>
            <a:avLst/>
            <a:gdLst/>
            <a:ahLst/>
            <a:cxnLst/>
            <a:rect l="l" t="t" r="r" b="b"/>
            <a:pathLst>
              <a:path w="263" h="326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CustomShape 27"/>
          <p:cNvSpPr/>
          <p:nvPr/>
        </p:nvSpPr>
        <p:spPr>
          <a:xfrm>
            <a:off x="1049400" y="6221520"/>
            <a:ext cx="156960" cy="147240"/>
          </a:xfrm>
          <a:custGeom>
            <a:avLst/>
            <a:gdLst/>
            <a:ahLst/>
            <a:cxnLst/>
            <a:rect l="l" t="t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CustomShape 28"/>
          <p:cNvSpPr/>
          <p:nvPr/>
        </p:nvSpPr>
        <p:spPr>
          <a:xfrm>
            <a:off x="11484000" y="0"/>
            <a:ext cx="417240" cy="512280"/>
          </a:xfrm>
          <a:custGeom>
            <a:avLst/>
            <a:gdLst/>
            <a:ahLst/>
            <a:cxnLst/>
            <a:rect l="l" t="t" r="r" b="b"/>
            <a:pathLst>
              <a:path w="263" h="32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CustomShape 29"/>
          <p:cNvSpPr/>
          <p:nvPr/>
        </p:nvSpPr>
        <p:spPr>
          <a:xfrm>
            <a:off x="11364840" y="474840"/>
            <a:ext cx="156960" cy="151920"/>
          </a:xfrm>
          <a:custGeom>
            <a:avLst/>
            <a:gdLst/>
            <a:ahLst/>
            <a:cxnLst/>
            <a:rect l="l" t="t" r="r" b="b"/>
            <a:pathLst>
              <a:path w="33" h="32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CustomShape 30"/>
          <p:cNvSpPr/>
          <p:nvPr/>
        </p:nvSpPr>
        <p:spPr>
          <a:xfrm>
            <a:off x="11631600" y="1539720"/>
            <a:ext cx="18864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CustomShape 31"/>
          <p:cNvSpPr/>
          <p:nvPr/>
        </p:nvSpPr>
        <p:spPr>
          <a:xfrm>
            <a:off x="11531520" y="5694480"/>
            <a:ext cx="298080" cy="1153800"/>
          </a:xfrm>
          <a:custGeom>
            <a:avLst/>
            <a:gdLst/>
            <a:ahLst/>
            <a:cxnLst/>
            <a:rect l="l" t="t" r="r" b="b"/>
            <a:pathLst>
              <a:path w="188" h="727">
                <a:moveTo>
                  <a:pt x="15" y="727"/>
                </a:moveTo>
                <a:lnTo>
                  <a:pt x="0" y="727"/>
                </a:lnTo>
                <a:lnTo>
                  <a:pt x="0" y="407"/>
                </a:lnTo>
                <a:lnTo>
                  <a:pt x="0" y="407"/>
                </a:lnTo>
                <a:lnTo>
                  <a:pt x="176" y="0"/>
                </a:lnTo>
                <a:lnTo>
                  <a:pt x="188" y="6"/>
                </a:lnTo>
                <a:lnTo>
                  <a:pt x="15" y="410"/>
                </a:lnTo>
                <a:lnTo>
                  <a:pt x="15" y="727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CustomShape 32"/>
          <p:cNvSpPr/>
          <p:nvPr/>
        </p:nvSpPr>
        <p:spPr>
          <a:xfrm>
            <a:off x="11773080" y="5551560"/>
            <a:ext cx="156960" cy="155160"/>
          </a:xfrm>
          <a:custGeom>
            <a:avLst/>
            <a:gdLst/>
            <a:ahLst/>
            <a:cxnLst/>
            <a:rect l="l" t="t" r="r" b="b"/>
            <a:pathLst>
              <a:path w="33" h="33">
                <a:moveTo>
                  <a:pt x="17" y="33"/>
                </a:moveTo>
                <a:cubicBezTo>
                  <a:pt x="8" y="33"/>
                  <a:pt x="0" y="25"/>
                  <a:pt x="0" y="16"/>
                </a:cubicBezTo>
                <a:cubicBezTo>
                  <a:pt x="0" y="7"/>
                  <a:pt x="8" y="0"/>
                  <a:pt x="17" y="0"/>
                </a:cubicBezTo>
                <a:cubicBezTo>
                  <a:pt x="26" y="0"/>
                  <a:pt x="33" y="7"/>
                  <a:pt x="33" y="16"/>
                </a:cubicBezTo>
                <a:cubicBezTo>
                  <a:pt x="33" y="25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9"/>
                  <a:pt x="4" y="16"/>
                </a:cubicBezTo>
                <a:cubicBezTo>
                  <a:pt x="4" y="23"/>
                  <a:pt x="10" y="29"/>
                  <a:pt x="17" y="29"/>
                </a:cubicBezTo>
                <a:cubicBezTo>
                  <a:pt x="23" y="29"/>
                  <a:pt x="29" y="23"/>
                  <a:pt x="29" y="16"/>
                </a:cubicBezTo>
                <a:cubicBezTo>
                  <a:pt x="29" y="9"/>
                  <a:pt x="23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CustomShape 33"/>
          <p:cNvSpPr/>
          <p:nvPr/>
        </p:nvSpPr>
        <p:spPr>
          <a:xfrm>
            <a:off x="11711160" y="4680"/>
            <a:ext cx="304560" cy="1544400"/>
          </a:xfrm>
          <a:custGeom>
            <a:avLst/>
            <a:gdLst/>
            <a:ahLst/>
            <a:cxnLst/>
            <a:rect l="l" t="t" r="r" b="b"/>
            <a:pathLst>
              <a:path w="192" h="973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CustomShape 34"/>
          <p:cNvSpPr/>
          <p:nvPr/>
        </p:nvSpPr>
        <p:spPr>
          <a:xfrm>
            <a:off x="11636280" y="4867200"/>
            <a:ext cx="18864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CustomShape 35"/>
          <p:cNvSpPr/>
          <p:nvPr/>
        </p:nvSpPr>
        <p:spPr>
          <a:xfrm>
            <a:off x="11441160" y="5046840"/>
            <a:ext cx="307440" cy="1801440"/>
          </a:xfrm>
          <a:custGeom>
            <a:avLst/>
            <a:gdLst/>
            <a:ahLst/>
            <a:cxnLst/>
            <a:rect l="l" t="t" r="r" b="b"/>
            <a:pathLst>
              <a:path w="194" h="1135">
                <a:moveTo>
                  <a:pt x="18" y="1135"/>
                </a:moveTo>
                <a:lnTo>
                  <a:pt x="0" y="1135"/>
                </a:lnTo>
                <a:lnTo>
                  <a:pt x="0" y="354"/>
                </a:lnTo>
                <a:lnTo>
                  <a:pt x="176" y="177"/>
                </a:lnTo>
                <a:lnTo>
                  <a:pt x="176" y="0"/>
                </a:lnTo>
                <a:lnTo>
                  <a:pt x="194" y="0"/>
                </a:lnTo>
                <a:lnTo>
                  <a:pt x="194" y="183"/>
                </a:lnTo>
                <a:lnTo>
                  <a:pt x="18" y="360"/>
                </a:lnTo>
                <a:lnTo>
                  <a:pt x="18" y="1135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36"/>
          <p:cNvSpPr/>
          <p:nvPr/>
        </p:nvSpPr>
        <p:spPr>
          <a:xfrm>
            <a:off x="11849040" y="641664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CustomShape 37"/>
          <p:cNvSpPr/>
          <p:nvPr/>
        </p:nvSpPr>
        <p:spPr>
          <a:xfrm>
            <a:off x="11939760" y="6595920"/>
            <a:ext cx="23400" cy="252000"/>
          </a:xfrm>
          <a:prstGeom prst="rect">
            <a:avLst/>
          </a:pr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8" name="Picture 2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9" name="CustomShape 38"/>
          <p:cNvSpPr/>
          <p:nvPr/>
        </p:nvSpPr>
        <p:spPr>
          <a:xfrm>
            <a:off x="1209600" y="468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39"/>
          <p:cNvSpPr/>
          <p:nvPr/>
        </p:nvSpPr>
        <p:spPr>
          <a:xfrm>
            <a:off x="1128600" y="217656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40"/>
          <p:cNvSpPr/>
          <p:nvPr/>
        </p:nvSpPr>
        <p:spPr>
          <a:xfrm>
            <a:off x="1123920" y="40212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1"/>
          <p:cNvSpPr/>
          <p:nvPr/>
        </p:nvSpPr>
        <p:spPr>
          <a:xfrm>
            <a:off x="414360" y="9360"/>
            <a:ext cx="28080" cy="44812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42"/>
          <p:cNvSpPr/>
          <p:nvPr/>
        </p:nvSpPr>
        <p:spPr>
          <a:xfrm>
            <a:off x="333360" y="44816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43"/>
          <p:cNvSpPr/>
          <p:nvPr/>
        </p:nvSpPr>
        <p:spPr>
          <a:xfrm>
            <a:off x="190440" y="9360"/>
            <a:ext cx="151920" cy="907560"/>
          </a:xfrm>
          <a:custGeom>
            <a:avLst/>
            <a:gdLst/>
            <a:ahLst/>
            <a:cxnLst/>
            <a:rect l="l" t="t" r="r" b="b"/>
            <a:pathLst>
              <a:path w="96" h="572">
                <a:moveTo>
                  <a:pt x="15" y="572"/>
                </a:moveTo>
                <a:lnTo>
                  <a:pt x="0" y="566"/>
                </a:lnTo>
                <a:lnTo>
                  <a:pt x="81" y="380"/>
                </a:lnTo>
                <a:lnTo>
                  <a:pt x="81" y="0"/>
                </a:lnTo>
                <a:lnTo>
                  <a:pt x="96" y="0"/>
                </a:lnTo>
                <a:lnTo>
                  <a:pt x="96" y="383"/>
                </a:lnTo>
                <a:lnTo>
                  <a:pt x="15" y="57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44"/>
          <p:cNvSpPr/>
          <p:nvPr/>
        </p:nvSpPr>
        <p:spPr>
          <a:xfrm>
            <a:off x="1290600" y="14400"/>
            <a:ext cx="375840" cy="1801440"/>
          </a:xfrm>
          <a:custGeom>
            <a:avLst/>
            <a:gdLst/>
            <a:ahLst/>
            <a:cxnLst/>
            <a:rect l="l" t="t" r="r" b="b"/>
            <a:pathLst>
              <a:path w="237" h="1135">
                <a:moveTo>
                  <a:pt x="222" y="1135"/>
                </a:moveTo>
                <a:lnTo>
                  <a:pt x="0" y="620"/>
                </a:lnTo>
                <a:lnTo>
                  <a:pt x="0" y="0"/>
                </a:lnTo>
                <a:lnTo>
                  <a:pt x="18" y="0"/>
                </a:lnTo>
                <a:lnTo>
                  <a:pt x="18" y="617"/>
                </a:lnTo>
                <a:lnTo>
                  <a:pt x="237" y="1129"/>
                </a:lnTo>
                <a:lnTo>
                  <a:pt x="222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45"/>
          <p:cNvSpPr/>
          <p:nvPr/>
        </p:nvSpPr>
        <p:spPr>
          <a:xfrm>
            <a:off x="1600200" y="18018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46"/>
          <p:cNvSpPr/>
          <p:nvPr/>
        </p:nvSpPr>
        <p:spPr>
          <a:xfrm>
            <a:off x="1380960" y="9360"/>
            <a:ext cx="371160" cy="1425240"/>
          </a:xfrm>
          <a:custGeom>
            <a:avLst/>
            <a:gdLst/>
            <a:ahLst/>
            <a:cxnLst/>
            <a:rect l="l" t="t" r="r" b="b"/>
            <a:pathLst>
              <a:path w="234" h="898">
                <a:moveTo>
                  <a:pt x="219" y="898"/>
                </a:moveTo>
                <a:lnTo>
                  <a:pt x="0" y="383"/>
                </a:lnTo>
                <a:lnTo>
                  <a:pt x="0" y="0"/>
                </a:lnTo>
                <a:lnTo>
                  <a:pt x="15" y="0"/>
                </a:lnTo>
                <a:lnTo>
                  <a:pt x="15" y="380"/>
                </a:lnTo>
                <a:lnTo>
                  <a:pt x="234" y="892"/>
                </a:lnTo>
                <a:lnTo>
                  <a:pt x="219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47"/>
          <p:cNvSpPr/>
          <p:nvPr/>
        </p:nvSpPr>
        <p:spPr>
          <a:xfrm>
            <a:off x="1643040" y="0"/>
            <a:ext cx="151920" cy="912600"/>
          </a:xfrm>
          <a:custGeom>
            <a:avLst/>
            <a:gdLst/>
            <a:ahLst/>
            <a:cxnLst/>
            <a:rect l="l" t="t" r="r" b="b"/>
            <a:pathLst>
              <a:path w="96" h="575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48"/>
          <p:cNvSpPr/>
          <p:nvPr/>
        </p:nvSpPr>
        <p:spPr>
          <a:xfrm>
            <a:off x="1685880" y="142092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49"/>
          <p:cNvSpPr/>
          <p:nvPr/>
        </p:nvSpPr>
        <p:spPr>
          <a:xfrm>
            <a:off x="1685880" y="9032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50"/>
          <p:cNvSpPr/>
          <p:nvPr/>
        </p:nvSpPr>
        <p:spPr>
          <a:xfrm>
            <a:off x="1743120" y="4680"/>
            <a:ext cx="418680" cy="522000"/>
          </a:xfrm>
          <a:custGeom>
            <a:avLst/>
            <a:gdLst/>
            <a:ahLst/>
            <a:cxnLst/>
            <a:rect l="l" t="t" r="r" b="b"/>
            <a:pathLst>
              <a:path w="264" h="329">
                <a:moveTo>
                  <a:pt x="252" y="329"/>
                </a:moveTo>
                <a:lnTo>
                  <a:pt x="45" y="120"/>
                </a:lnTo>
                <a:lnTo>
                  <a:pt x="0" y="6"/>
                </a:lnTo>
                <a:lnTo>
                  <a:pt x="15" y="0"/>
                </a:lnTo>
                <a:lnTo>
                  <a:pt x="60" y="111"/>
                </a:lnTo>
                <a:lnTo>
                  <a:pt x="264" y="317"/>
                </a:lnTo>
                <a:lnTo>
                  <a:pt x="252" y="329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1"/>
          <p:cNvSpPr/>
          <p:nvPr/>
        </p:nvSpPr>
        <p:spPr>
          <a:xfrm>
            <a:off x="2119320" y="488880"/>
            <a:ext cx="161640" cy="147240"/>
          </a:xfrm>
          <a:custGeom>
            <a:avLst/>
            <a:gdLst/>
            <a:ahLst/>
            <a:cxnLst/>
            <a:rect l="l" t="t" r="r" b="b"/>
            <a:pathLst>
              <a:path w="34" h="31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52"/>
          <p:cNvSpPr/>
          <p:nvPr/>
        </p:nvSpPr>
        <p:spPr>
          <a:xfrm>
            <a:off x="952560" y="4680"/>
            <a:ext cx="151920" cy="907560"/>
          </a:xfrm>
          <a:custGeom>
            <a:avLst/>
            <a:gdLst/>
            <a:ahLst/>
            <a:cxnLst/>
            <a:rect l="l" t="t" r="r" b="b"/>
            <a:pathLst>
              <a:path w="96" h="572">
                <a:moveTo>
                  <a:pt x="15" y="572"/>
                </a:moveTo>
                <a:lnTo>
                  <a:pt x="0" y="572"/>
                </a:lnTo>
                <a:lnTo>
                  <a:pt x="0" y="189"/>
                </a:lnTo>
                <a:lnTo>
                  <a:pt x="81" y="0"/>
                </a:lnTo>
                <a:lnTo>
                  <a:pt x="96" y="6"/>
                </a:lnTo>
                <a:lnTo>
                  <a:pt x="15" y="192"/>
                </a:lnTo>
                <a:lnTo>
                  <a:pt x="15" y="57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53"/>
          <p:cNvSpPr/>
          <p:nvPr/>
        </p:nvSpPr>
        <p:spPr>
          <a:xfrm>
            <a:off x="866880" y="9032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2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2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54"/>
          <p:cNvSpPr/>
          <p:nvPr/>
        </p:nvSpPr>
        <p:spPr>
          <a:xfrm>
            <a:off x="890640" y="155412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55"/>
          <p:cNvSpPr/>
          <p:nvPr/>
        </p:nvSpPr>
        <p:spPr>
          <a:xfrm>
            <a:off x="738360" y="5622840"/>
            <a:ext cx="337680" cy="1215720"/>
          </a:xfrm>
          <a:custGeom>
            <a:avLst/>
            <a:gdLst/>
            <a:ahLst/>
            <a:cxnLst/>
            <a:rect l="l" t="t" r="r" b="b"/>
            <a:pathLst>
              <a:path w="213" h="766">
                <a:moveTo>
                  <a:pt x="213" y="766"/>
                </a:moveTo>
                <a:lnTo>
                  <a:pt x="195" y="766"/>
                </a:lnTo>
                <a:lnTo>
                  <a:pt x="195" y="464"/>
                </a:lnTo>
                <a:lnTo>
                  <a:pt x="0" y="6"/>
                </a:lnTo>
                <a:lnTo>
                  <a:pt x="12" y="0"/>
                </a:lnTo>
                <a:lnTo>
                  <a:pt x="213" y="461"/>
                </a:lnTo>
                <a:lnTo>
                  <a:pt x="213" y="76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56"/>
          <p:cNvSpPr/>
          <p:nvPr/>
        </p:nvSpPr>
        <p:spPr>
          <a:xfrm>
            <a:off x="647640" y="5479920"/>
            <a:ext cx="156960" cy="156960"/>
          </a:xfrm>
          <a:custGeom>
            <a:avLst/>
            <a:gdLst/>
            <a:ahLst/>
            <a:cxnLst/>
            <a:rect l="l" t="t" r="r" b="b"/>
            <a:pathLst>
              <a:path w="33" h="33">
                <a:moveTo>
                  <a:pt x="17" y="33"/>
                </a:moveTo>
                <a:cubicBezTo>
                  <a:pt x="8" y="33"/>
                  <a:pt x="0" y="26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6" y="0"/>
                  <a:pt x="33" y="8"/>
                  <a:pt x="33" y="17"/>
                </a:cubicBezTo>
                <a:cubicBezTo>
                  <a:pt x="33" y="26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10"/>
                  <a:pt x="4" y="17"/>
                </a:cubicBezTo>
                <a:cubicBezTo>
                  <a:pt x="4" y="24"/>
                  <a:pt x="10" y="29"/>
                  <a:pt x="17" y="29"/>
                </a:cubicBezTo>
                <a:cubicBezTo>
                  <a:pt x="23" y="29"/>
                  <a:pt x="29" y="24"/>
                  <a:pt x="29" y="17"/>
                </a:cubicBezTo>
                <a:cubicBezTo>
                  <a:pt x="29" y="10"/>
                  <a:pt x="23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57"/>
          <p:cNvSpPr/>
          <p:nvPr/>
        </p:nvSpPr>
        <p:spPr>
          <a:xfrm>
            <a:off x="66600" y="9032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0" y="9"/>
                  <a:pt x="40" y="20"/>
                </a:cubicBezTo>
                <a:cubicBezTo>
                  <a:pt x="40" y="31"/>
                  <a:pt x="32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2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2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58"/>
          <p:cNvSpPr/>
          <p:nvPr/>
        </p:nvSpPr>
        <p:spPr>
          <a:xfrm>
            <a:off x="0" y="3897360"/>
            <a:ext cx="132840" cy="266400"/>
          </a:xfrm>
          <a:custGeom>
            <a:avLst/>
            <a:gdLst/>
            <a:ahLst/>
            <a:cxnLst/>
            <a:rect l="l" t="t" r="r" b="b"/>
            <a:pathLst>
              <a:path w="84" h="168">
                <a:moveTo>
                  <a:pt x="69" y="168"/>
                </a:moveTo>
                <a:lnTo>
                  <a:pt x="0" y="6"/>
                </a:lnTo>
                <a:lnTo>
                  <a:pt x="12" y="0"/>
                </a:lnTo>
                <a:lnTo>
                  <a:pt x="84" y="162"/>
                </a:lnTo>
                <a:lnTo>
                  <a:pt x="69" y="16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59"/>
          <p:cNvSpPr/>
          <p:nvPr/>
        </p:nvSpPr>
        <p:spPr>
          <a:xfrm>
            <a:off x="66600" y="414972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60"/>
          <p:cNvSpPr/>
          <p:nvPr/>
        </p:nvSpPr>
        <p:spPr>
          <a:xfrm>
            <a:off x="0" y="1644480"/>
            <a:ext cx="132840" cy="269640"/>
          </a:xfrm>
          <a:custGeom>
            <a:avLst/>
            <a:gdLst/>
            <a:ahLst/>
            <a:cxnLst/>
            <a:rect l="l" t="t" r="r" b="b"/>
            <a:pathLst>
              <a:path w="84" h="170">
                <a:moveTo>
                  <a:pt x="12" y="170"/>
                </a:moveTo>
                <a:lnTo>
                  <a:pt x="0" y="164"/>
                </a:lnTo>
                <a:lnTo>
                  <a:pt x="69" y="0"/>
                </a:lnTo>
                <a:lnTo>
                  <a:pt x="84" y="6"/>
                </a:lnTo>
                <a:lnTo>
                  <a:pt x="12" y="17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61"/>
          <p:cNvSpPr/>
          <p:nvPr/>
        </p:nvSpPr>
        <p:spPr>
          <a:xfrm>
            <a:off x="66600" y="14684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62"/>
          <p:cNvSpPr/>
          <p:nvPr/>
        </p:nvSpPr>
        <p:spPr>
          <a:xfrm>
            <a:off x="695160" y="4680"/>
            <a:ext cx="309240" cy="1558440"/>
          </a:xfrm>
          <a:custGeom>
            <a:avLst/>
            <a:gdLst/>
            <a:ahLst/>
            <a:cxnLst/>
            <a:rect l="l" t="t" r="r" b="b"/>
            <a:pathLst>
              <a:path w="195" h="982">
                <a:moveTo>
                  <a:pt x="195" y="982"/>
                </a:moveTo>
                <a:lnTo>
                  <a:pt x="177" y="982"/>
                </a:lnTo>
                <a:lnTo>
                  <a:pt x="177" y="805"/>
                </a:lnTo>
                <a:lnTo>
                  <a:pt x="0" y="629"/>
                </a:lnTo>
                <a:lnTo>
                  <a:pt x="0" y="0"/>
                </a:lnTo>
                <a:lnTo>
                  <a:pt x="18" y="0"/>
                </a:lnTo>
                <a:lnTo>
                  <a:pt x="18" y="623"/>
                </a:lnTo>
                <a:lnTo>
                  <a:pt x="195" y="796"/>
                </a:lnTo>
                <a:lnTo>
                  <a:pt x="195" y="98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63"/>
          <p:cNvSpPr/>
          <p:nvPr/>
        </p:nvSpPr>
        <p:spPr>
          <a:xfrm>
            <a:off x="57240" y="48816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64"/>
          <p:cNvSpPr/>
          <p:nvPr/>
        </p:nvSpPr>
        <p:spPr>
          <a:xfrm>
            <a:off x="138240" y="5060880"/>
            <a:ext cx="304560" cy="1777680"/>
          </a:xfrm>
          <a:custGeom>
            <a:avLst/>
            <a:gdLst/>
            <a:ahLst/>
            <a:cxnLst/>
            <a:rect l="l" t="t" r="r" b="b"/>
            <a:pathLst>
              <a:path w="192" h="1120">
                <a:moveTo>
                  <a:pt x="192" y="1120"/>
                </a:moveTo>
                <a:lnTo>
                  <a:pt x="177" y="1120"/>
                </a:lnTo>
                <a:lnTo>
                  <a:pt x="177" y="360"/>
                </a:lnTo>
                <a:lnTo>
                  <a:pt x="0" y="183"/>
                </a:lnTo>
                <a:lnTo>
                  <a:pt x="0" y="0"/>
                </a:lnTo>
                <a:lnTo>
                  <a:pt x="15" y="0"/>
                </a:lnTo>
                <a:lnTo>
                  <a:pt x="15" y="177"/>
                </a:lnTo>
                <a:lnTo>
                  <a:pt x="192" y="354"/>
                </a:lnTo>
                <a:lnTo>
                  <a:pt x="192" y="112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65"/>
          <p:cNvSpPr/>
          <p:nvPr/>
        </p:nvSpPr>
        <p:spPr>
          <a:xfrm>
            <a:off x="561960" y="643104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66"/>
          <p:cNvSpPr/>
          <p:nvPr/>
        </p:nvSpPr>
        <p:spPr>
          <a:xfrm>
            <a:off x="642960" y="6610320"/>
            <a:ext cx="23400" cy="24264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67"/>
          <p:cNvSpPr/>
          <p:nvPr/>
        </p:nvSpPr>
        <p:spPr>
          <a:xfrm>
            <a:off x="76320" y="643104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0" y="9"/>
                  <a:pt x="40" y="20"/>
                </a:cubicBezTo>
                <a:cubicBezTo>
                  <a:pt x="40" y="31"/>
                  <a:pt x="32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68"/>
          <p:cNvSpPr/>
          <p:nvPr/>
        </p:nvSpPr>
        <p:spPr>
          <a:xfrm>
            <a:off x="0" y="5978520"/>
            <a:ext cx="190080" cy="461520"/>
          </a:xfrm>
          <a:custGeom>
            <a:avLst/>
            <a:gdLst/>
            <a:ahLst/>
            <a:cxnLst/>
            <a:rect l="l" t="t" r="r" b="b"/>
            <a:pathLst>
              <a:path w="120" h="291">
                <a:moveTo>
                  <a:pt x="120" y="291"/>
                </a:moveTo>
                <a:lnTo>
                  <a:pt x="105" y="291"/>
                </a:lnTo>
                <a:lnTo>
                  <a:pt x="105" y="114"/>
                </a:lnTo>
                <a:lnTo>
                  <a:pt x="0" y="9"/>
                </a:lnTo>
                <a:lnTo>
                  <a:pt x="12" y="0"/>
                </a:lnTo>
                <a:lnTo>
                  <a:pt x="120" y="108"/>
                </a:lnTo>
                <a:lnTo>
                  <a:pt x="120" y="29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69"/>
          <p:cNvSpPr/>
          <p:nvPr/>
        </p:nvSpPr>
        <p:spPr>
          <a:xfrm>
            <a:off x="1014480" y="1801800"/>
            <a:ext cx="213840" cy="755280"/>
          </a:xfrm>
          <a:custGeom>
            <a:avLst/>
            <a:gdLst/>
            <a:ahLst/>
            <a:cxnLst/>
            <a:rect l="l" t="t" r="r" b="b"/>
            <a:pathLst>
              <a:path w="135" h="476">
                <a:moveTo>
                  <a:pt x="12" y="476"/>
                </a:moveTo>
                <a:lnTo>
                  <a:pt x="0" y="476"/>
                </a:lnTo>
                <a:lnTo>
                  <a:pt x="0" y="128"/>
                </a:lnTo>
                <a:lnTo>
                  <a:pt x="126" y="0"/>
                </a:lnTo>
                <a:lnTo>
                  <a:pt x="135" y="9"/>
                </a:lnTo>
                <a:lnTo>
                  <a:pt x="12" y="131"/>
                </a:lnTo>
                <a:lnTo>
                  <a:pt x="12" y="47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70"/>
          <p:cNvSpPr/>
          <p:nvPr/>
        </p:nvSpPr>
        <p:spPr>
          <a:xfrm>
            <a:off x="938160" y="2548080"/>
            <a:ext cx="166320" cy="159840"/>
          </a:xfrm>
          <a:custGeom>
            <a:avLst/>
            <a:gdLst/>
            <a:ahLst/>
            <a:cxnLst/>
            <a:rect l="l" t="t" r="r" b="b"/>
            <a:pathLst>
              <a:path w="35" h="34">
                <a:moveTo>
                  <a:pt x="18" y="34"/>
                </a:moveTo>
                <a:cubicBezTo>
                  <a:pt x="8" y="34"/>
                  <a:pt x="0" y="26"/>
                  <a:pt x="0" y="17"/>
                </a:cubicBezTo>
                <a:cubicBezTo>
                  <a:pt x="0" y="7"/>
                  <a:pt x="8" y="0"/>
                  <a:pt x="18" y="0"/>
                </a:cubicBezTo>
                <a:cubicBezTo>
                  <a:pt x="27" y="0"/>
                  <a:pt x="35" y="7"/>
                  <a:pt x="35" y="17"/>
                </a:cubicBezTo>
                <a:cubicBezTo>
                  <a:pt x="35" y="26"/>
                  <a:pt x="27" y="34"/>
                  <a:pt x="18" y="34"/>
                </a:cubicBezTo>
                <a:close/>
                <a:moveTo>
                  <a:pt x="18" y="4"/>
                </a:moveTo>
                <a:cubicBezTo>
                  <a:pt x="10" y="4"/>
                  <a:pt x="4" y="10"/>
                  <a:pt x="4" y="17"/>
                </a:cubicBezTo>
                <a:cubicBezTo>
                  <a:pt x="4" y="24"/>
                  <a:pt x="10" y="30"/>
                  <a:pt x="18" y="30"/>
                </a:cubicBezTo>
                <a:cubicBezTo>
                  <a:pt x="25" y="30"/>
                  <a:pt x="31" y="24"/>
                  <a:pt x="31" y="17"/>
                </a:cubicBezTo>
                <a:cubicBezTo>
                  <a:pt x="31" y="10"/>
                  <a:pt x="25" y="4"/>
                  <a:pt x="18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71"/>
          <p:cNvSpPr/>
          <p:nvPr/>
        </p:nvSpPr>
        <p:spPr>
          <a:xfrm>
            <a:off x="595440" y="4680"/>
            <a:ext cx="637920" cy="4025520"/>
          </a:xfrm>
          <a:custGeom>
            <a:avLst/>
            <a:gdLst/>
            <a:ahLst/>
            <a:cxnLst/>
            <a:rect l="l" t="t" r="r" b="b"/>
            <a:pathLst>
              <a:path w="402" h="2536">
                <a:moveTo>
                  <a:pt x="402" y="2536"/>
                </a:moveTo>
                <a:lnTo>
                  <a:pt x="387" y="2536"/>
                </a:lnTo>
                <a:lnTo>
                  <a:pt x="387" y="2311"/>
                </a:lnTo>
                <a:lnTo>
                  <a:pt x="0" y="1925"/>
                </a:lnTo>
                <a:lnTo>
                  <a:pt x="0" y="0"/>
                </a:lnTo>
                <a:lnTo>
                  <a:pt x="15" y="0"/>
                </a:lnTo>
                <a:lnTo>
                  <a:pt x="15" y="1916"/>
                </a:lnTo>
                <a:lnTo>
                  <a:pt x="402" y="2302"/>
                </a:lnTo>
                <a:lnTo>
                  <a:pt x="402" y="253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72"/>
          <p:cNvSpPr/>
          <p:nvPr/>
        </p:nvSpPr>
        <p:spPr>
          <a:xfrm>
            <a:off x="1224000" y="1382760"/>
            <a:ext cx="142560" cy="475920"/>
          </a:xfrm>
          <a:custGeom>
            <a:avLst/>
            <a:gdLst/>
            <a:ahLst/>
            <a:cxnLst/>
            <a:rect l="l" t="t" r="r" b="b"/>
            <a:pathLst>
              <a:path w="90" h="30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73"/>
          <p:cNvSpPr/>
          <p:nvPr/>
        </p:nvSpPr>
        <p:spPr>
          <a:xfrm>
            <a:off x="1300320" y="1849320"/>
            <a:ext cx="109080" cy="107640"/>
          </a:xfrm>
          <a:custGeom>
            <a:avLst/>
            <a:gdLst/>
            <a:ahLst/>
            <a:cxnLst/>
            <a:rect l="l" t="t" r="r" b="b"/>
            <a:pathLst>
              <a:path w="23" h="23">
                <a:moveTo>
                  <a:pt x="12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2"/>
                </a:cubicBezTo>
                <a:cubicBezTo>
                  <a:pt x="23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19" y="16"/>
                  <a:pt x="19" y="12"/>
                </a:cubicBezTo>
                <a:cubicBezTo>
                  <a:pt x="19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74"/>
          <p:cNvSpPr/>
          <p:nvPr/>
        </p:nvSpPr>
        <p:spPr>
          <a:xfrm>
            <a:off x="281160" y="3417840"/>
            <a:ext cx="142560" cy="474480"/>
          </a:xfrm>
          <a:custGeom>
            <a:avLst/>
            <a:gdLst/>
            <a:ahLst/>
            <a:cxnLst/>
            <a:rect l="l" t="t" r="r" b="b"/>
            <a:pathLst>
              <a:path w="90" h="299">
                <a:moveTo>
                  <a:pt x="12" y="299"/>
                </a:moveTo>
                <a:lnTo>
                  <a:pt x="0" y="299"/>
                </a:lnTo>
                <a:lnTo>
                  <a:pt x="0" y="80"/>
                </a:lnTo>
                <a:lnTo>
                  <a:pt x="81" y="0"/>
                </a:lnTo>
                <a:lnTo>
                  <a:pt x="90" y="8"/>
                </a:lnTo>
                <a:lnTo>
                  <a:pt x="12" y="83"/>
                </a:lnTo>
                <a:lnTo>
                  <a:pt x="12" y="299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75"/>
          <p:cNvSpPr/>
          <p:nvPr/>
        </p:nvSpPr>
        <p:spPr>
          <a:xfrm>
            <a:off x="237960" y="3882960"/>
            <a:ext cx="109080" cy="109080"/>
          </a:xfrm>
          <a:custGeom>
            <a:avLst/>
            <a:gdLst/>
            <a:ahLst/>
            <a:cxnLst/>
            <a:rect l="l" t="t" r="r" b="b"/>
            <a:pathLst>
              <a:path w="23" h="23">
                <a:moveTo>
                  <a:pt x="11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1" y="0"/>
                </a:cubicBezTo>
                <a:cubicBezTo>
                  <a:pt x="17" y="0"/>
                  <a:pt x="23" y="5"/>
                  <a:pt x="23" y="12"/>
                </a:cubicBezTo>
                <a:cubicBezTo>
                  <a:pt x="23" y="18"/>
                  <a:pt x="17" y="23"/>
                  <a:pt x="11" y="23"/>
                </a:cubicBezTo>
                <a:close/>
                <a:moveTo>
                  <a:pt x="11" y="4"/>
                </a:moveTo>
                <a:cubicBezTo>
                  <a:pt x="7" y="4"/>
                  <a:pt x="4" y="8"/>
                  <a:pt x="4" y="12"/>
                </a:cubicBezTo>
                <a:cubicBezTo>
                  <a:pt x="4" y="16"/>
                  <a:pt x="7" y="19"/>
                  <a:pt x="11" y="19"/>
                </a:cubicBezTo>
                <a:cubicBezTo>
                  <a:pt x="15" y="19"/>
                  <a:pt x="19" y="16"/>
                  <a:pt x="19" y="12"/>
                </a:cubicBezTo>
                <a:cubicBezTo>
                  <a:pt x="19" y="8"/>
                  <a:pt x="15" y="4"/>
                  <a:pt x="11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76"/>
          <p:cNvSpPr/>
          <p:nvPr/>
        </p:nvSpPr>
        <p:spPr>
          <a:xfrm>
            <a:off x="4680" y="2166840"/>
            <a:ext cx="114120" cy="452160"/>
          </a:xfrm>
          <a:custGeom>
            <a:avLst/>
            <a:gdLst/>
            <a:ahLst/>
            <a:cxnLst/>
            <a:rect l="l" t="t" r="r" b="b"/>
            <a:pathLst>
              <a:path w="72" h="285">
                <a:moveTo>
                  <a:pt x="6" y="285"/>
                </a:moveTo>
                <a:lnTo>
                  <a:pt x="0" y="276"/>
                </a:lnTo>
                <a:lnTo>
                  <a:pt x="60" y="216"/>
                </a:lnTo>
                <a:lnTo>
                  <a:pt x="60" y="0"/>
                </a:lnTo>
                <a:lnTo>
                  <a:pt x="72" y="0"/>
                </a:lnTo>
                <a:lnTo>
                  <a:pt x="72" y="222"/>
                </a:lnTo>
                <a:lnTo>
                  <a:pt x="6" y="28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77"/>
          <p:cNvSpPr/>
          <p:nvPr/>
        </p:nvSpPr>
        <p:spPr>
          <a:xfrm>
            <a:off x="52560" y="2066760"/>
            <a:ext cx="109080" cy="109080"/>
          </a:xfrm>
          <a:custGeom>
            <a:avLst/>
            <a:gdLst/>
            <a:ahLst/>
            <a:cxnLst/>
            <a:rect l="l" t="t" r="r" b="b"/>
            <a:pathLst>
              <a:path w="23" h="23">
                <a:moveTo>
                  <a:pt x="12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2"/>
                </a:cubicBezTo>
                <a:cubicBezTo>
                  <a:pt x="23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19" y="16"/>
                  <a:pt x="19" y="12"/>
                </a:cubicBezTo>
                <a:cubicBezTo>
                  <a:pt x="19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78"/>
          <p:cNvSpPr/>
          <p:nvPr/>
        </p:nvSpPr>
        <p:spPr>
          <a:xfrm>
            <a:off x="1228680" y="466236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79"/>
          <p:cNvSpPr/>
          <p:nvPr/>
        </p:nvSpPr>
        <p:spPr>
          <a:xfrm>
            <a:off x="1319040" y="5041800"/>
            <a:ext cx="371160" cy="1801440"/>
          </a:xfrm>
          <a:custGeom>
            <a:avLst/>
            <a:gdLst/>
            <a:ahLst/>
            <a:cxnLst/>
            <a:rect l="l" t="t" r="r" b="b"/>
            <a:pathLst>
              <a:path w="234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9" y="0"/>
                </a:lnTo>
                <a:lnTo>
                  <a:pt x="234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80"/>
          <p:cNvSpPr/>
          <p:nvPr/>
        </p:nvSpPr>
        <p:spPr>
          <a:xfrm>
            <a:off x="1147680" y="44816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81"/>
          <p:cNvSpPr/>
          <p:nvPr/>
        </p:nvSpPr>
        <p:spPr>
          <a:xfrm>
            <a:off x="819000" y="3983040"/>
            <a:ext cx="347400" cy="2860200"/>
          </a:xfrm>
          <a:custGeom>
            <a:avLst/>
            <a:gdLst/>
            <a:ahLst/>
            <a:cxnLst/>
            <a:rect l="l" t="t" r="r" b="b"/>
            <a:pathLst>
              <a:path w="219" h="1802">
                <a:moveTo>
                  <a:pt x="219" y="1802"/>
                </a:moveTo>
                <a:lnTo>
                  <a:pt x="201" y="1802"/>
                </a:lnTo>
                <a:lnTo>
                  <a:pt x="201" y="1185"/>
                </a:lnTo>
                <a:lnTo>
                  <a:pt x="0" y="3"/>
                </a:lnTo>
                <a:lnTo>
                  <a:pt x="15" y="0"/>
                </a:lnTo>
                <a:lnTo>
                  <a:pt x="219" y="1185"/>
                </a:lnTo>
                <a:lnTo>
                  <a:pt x="219" y="180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82"/>
          <p:cNvSpPr/>
          <p:nvPr/>
        </p:nvSpPr>
        <p:spPr>
          <a:xfrm>
            <a:off x="728640" y="380700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83"/>
          <p:cNvSpPr/>
          <p:nvPr/>
        </p:nvSpPr>
        <p:spPr>
          <a:xfrm>
            <a:off x="1623960" y="48672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84"/>
          <p:cNvSpPr/>
          <p:nvPr/>
        </p:nvSpPr>
        <p:spPr>
          <a:xfrm>
            <a:off x="1405080" y="5423040"/>
            <a:ext cx="371160" cy="1425240"/>
          </a:xfrm>
          <a:custGeom>
            <a:avLst/>
            <a:gdLst/>
            <a:ahLst/>
            <a:cxnLst/>
            <a:rect l="l" t="t" r="r" b="b"/>
            <a:pathLst>
              <a:path w="234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0" y="512"/>
                </a:lnTo>
                <a:lnTo>
                  <a:pt x="222" y="0"/>
                </a:lnTo>
                <a:lnTo>
                  <a:pt x="234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85"/>
          <p:cNvSpPr/>
          <p:nvPr/>
        </p:nvSpPr>
        <p:spPr>
          <a:xfrm>
            <a:off x="1666800" y="5945040"/>
            <a:ext cx="151920" cy="912600"/>
          </a:xfrm>
          <a:custGeom>
            <a:avLst/>
            <a:gdLst/>
            <a:ahLst/>
            <a:cxnLst/>
            <a:rect l="l" t="t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86"/>
          <p:cNvSpPr/>
          <p:nvPr/>
        </p:nvSpPr>
        <p:spPr>
          <a:xfrm>
            <a:off x="1709640" y="52466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87"/>
          <p:cNvSpPr/>
          <p:nvPr/>
        </p:nvSpPr>
        <p:spPr>
          <a:xfrm>
            <a:off x="1709640" y="576432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88"/>
          <p:cNvSpPr/>
          <p:nvPr/>
        </p:nvSpPr>
        <p:spPr>
          <a:xfrm>
            <a:off x="1766880" y="6330960"/>
            <a:ext cx="418680" cy="526680"/>
          </a:xfrm>
          <a:custGeom>
            <a:avLst/>
            <a:gdLst/>
            <a:ahLst/>
            <a:cxnLst/>
            <a:rect l="l" t="t" r="r" b="b"/>
            <a:pathLst>
              <a:path w="264" h="332">
                <a:moveTo>
                  <a:pt x="12" y="332"/>
                </a:moveTo>
                <a:lnTo>
                  <a:pt x="0" y="326"/>
                </a:lnTo>
                <a:lnTo>
                  <a:pt x="45" y="206"/>
                </a:lnTo>
                <a:lnTo>
                  <a:pt x="255" y="0"/>
                </a:lnTo>
                <a:lnTo>
                  <a:pt x="264" y="12"/>
                </a:lnTo>
                <a:lnTo>
                  <a:pt x="60" y="215"/>
                </a:lnTo>
                <a:lnTo>
                  <a:pt x="12" y="33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89"/>
          <p:cNvSpPr/>
          <p:nvPr/>
        </p:nvSpPr>
        <p:spPr>
          <a:xfrm>
            <a:off x="2147760" y="6221520"/>
            <a:ext cx="156960" cy="147240"/>
          </a:xfrm>
          <a:custGeom>
            <a:avLst/>
            <a:gdLst/>
            <a:ahLst/>
            <a:cxnLst/>
            <a:rect l="l" t="t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90"/>
          <p:cNvSpPr/>
          <p:nvPr/>
        </p:nvSpPr>
        <p:spPr>
          <a:xfrm>
            <a:off x="504720" y="9360"/>
            <a:ext cx="232920" cy="5103360"/>
          </a:xfrm>
          <a:custGeom>
            <a:avLst/>
            <a:gdLst/>
            <a:ahLst/>
            <a:cxnLst/>
            <a:rect l="l" t="t" r="r" b="b"/>
            <a:pathLst>
              <a:path w="147" h="3215">
                <a:moveTo>
                  <a:pt x="132" y="3215"/>
                </a:moveTo>
                <a:lnTo>
                  <a:pt x="129" y="2754"/>
                </a:lnTo>
                <a:lnTo>
                  <a:pt x="0" y="1901"/>
                </a:lnTo>
                <a:lnTo>
                  <a:pt x="0" y="0"/>
                </a:lnTo>
                <a:lnTo>
                  <a:pt x="15" y="0"/>
                </a:lnTo>
                <a:lnTo>
                  <a:pt x="15" y="1898"/>
                </a:lnTo>
                <a:lnTo>
                  <a:pt x="144" y="2754"/>
                </a:lnTo>
                <a:lnTo>
                  <a:pt x="147" y="3215"/>
                </a:lnTo>
                <a:lnTo>
                  <a:pt x="132" y="321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91"/>
          <p:cNvSpPr/>
          <p:nvPr/>
        </p:nvSpPr>
        <p:spPr>
          <a:xfrm>
            <a:off x="633240" y="5103720"/>
            <a:ext cx="185400" cy="185400"/>
          </a:xfrm>
          <a:custGeom>
            <a:avLst/>
            <a:gdLst/>
            <a:ahLst/>
            <a:cxnLst/>
            <a:rect l="l" t="t" r="r" b="b"/>
            <a:pathLst>
              <a:path w="39" h="39">
                <a:moveTo>
                  <a:pt x="20" y="39"/>
                </a:moveTo>
                <a:cubicBezTo>
                  <a:pt x="9" y="39"/>
                  <a:pt x="0" y="30"/>
                  <a:pt x="0" y="19"/>
                </a:cubicBezTo>
                <a:cubicBezTo>
                  <a:pt x="0" y="9"/>
                  <a:pt x="9" y="0"/>
                  <a:pt x="20" y="0"/>
                </a:cubicBezTo>
                <a:cubicBezTo>
                  <a:pt x="30" y="0"/>
                  <a:pt x="39" y="9"/>
                  <a:pt x="39" y="19"/>
                </a:cubicBezTo>
                <a:cubicBezTo>
                  <a:pt x="39" y="30"/>
                  <a:pt x="30" y="39"/>
                  <a:pt x="20" y="39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19"/>
                </a:cubicBezTo>
                <a:cubicBezTo>
                  <a:pt x="4" y="28"/>
                  <a:pt x="11" y="35"/>
                  <a:pt x="20" y="35"/>
                </a:cubicBezTo>
                <a:cubicBezTo>
                  <a:pt x="28" y="35"/>
                  <a:pt x="35" y="28"/>
                  <a:pt x="35" y="19"/>
                </a:cubicBezTo>
                <a:cubicBezTo>
                  <a:pt x="35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PlaceHolder 92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8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Titelmasterformat durch Klicken bearbeiten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4" name="PlaceHolder 93"/>
          <p:cNvSpPr>
            <a:spLocks noGrp="1"/>
          </p:cNvSpPr>
          <p:nvPr>
            <p:ph type="dt"/>
          </p:nvPr>
        </p:nvSpPr>
        <p:spPr>
          <a:xfrm>
            <a:off x="7077600" y="541008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D8EB9B5-A61F-4E1A-AE2C-CA2F5488ADE3}" type="datetime">
              <a:rPr lang="de-DE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29.06.2017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PlaceHolder 94"/>
          <p:cNvSpPr>
            <a:spLocks noGrp="1"/>
          </p:cNvSpPr>
          <p:nvPr>
            <p:ph type="ftr"/>
          </p:nvPr>
        </p:nvSpPr>
        <p:spPr>
          <a:xfrm>
            <a:off x="1876320" y="5410080"/>
            <a:ext cx="5124600" cy="364680"/>
          </a:xfrm>
          <a:prstGeom prst="rect">
            <a:avLst/>
          </a:prstGeom>
        </p:spPr>
        <p:txBody>
          <a:bodyPr anchor="ctr"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PlaceHolder 95"/>
          <p:cNvSpPr>
            <a:spLocks noGrp="1"/>
          </p:cNvSpPr>
          <p:nvPr>
            <p:ph type="sldNum"/>
          </p:nvPr>
        </p:nvSpPr>
        <p:spPr>
          <a:xfrm>
            <a:off x="9896760" y="5410080"/>
            <a:ext cx="7707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636059A-8A9A-464F-B32C-54CF9C791073}" type="slidenum">
              <a:rPr lang="de-DE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PlaceHolder 9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2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114480" y="468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33480" y="217656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3"/>
          <p:cNvSpPr/>
          <p:nvPr/>
        </p:nvSpPr>
        <p:spPr>
          <a:xfrm>
            <a:off x="28440" y="40212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4"/>
          <p:cNvSpPr/>
          <p:nvPr/>
        </p:nvSpPr>
        <p:spPr>
          <a:xfrm>
            <a:off x="200160" y="4680"/>
            <a:ext cx="369360" cy="1810800"/>
          </a:xfrm>
          <a:custGeom>
            <a:avLst/>
            <a:gdLst/>
            <a:ahLst/>
            <a:cxnLst/>
            <a:rect l="l" t="t" r="r" b="b"/>
            <a:pathLst>
              <a:path w="233" h="1141">
                <a:moveTo>
                  <a:pt x="218" y="1141"/>
                </a:moveTo>
                <a:lnTo>
                  <a:pt x="0" y="626"/>
                </a:lnTo>
                <a:lnTo>
                  <a:pt x="0" y="0"/>
                </a:lnTo>
                <a:lnTo>
                  <a:pt x="15" y="0"/>
                </a:lnTo>
                <a:lnTo>
                  <a:pt x="15" y="623"/>
                </a:lnTo>
                <a:lnTo>
                  <a:pt x="233" y="1135"/>
                </a:lnTo>
                <a:lnTo>
                  <a:pt x="218" y="114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5"/>
          <p:cNvSpPr/>
          <p:nvPr/>
        </p:nvSpPr>
        <p:spPr>
          <a:xfrm>
            <a:off x="503280" y="18018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6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6"/>
          <p:cNvSpPr/>
          <p:nvPr/>
        </p:nvSpPr>
        <p:spPr>
          <a:xfrm>
            <a:off x="285840" y="4680"/>
            <a:ext cx="369360" cy="1429920"/>
          </a:xfrm>
          <a:custGeom>
            <a:avLst/>
            <a:gdLst/>
            <a:ahLst/>
            <a:cxnLst/>
            <a:rect l="l" t="t" r="r" b="b"/>
            <a:pathLst>
              <a:path w="233" h="901">
                <a:moveTo>
                  <a:pt x="221" y="901"/>
                </a:moveTo>
                <a:lnTo>
                  <a:pt x="0" y="383"/>
                </a:lnTo>
                <a:lnTo>
                  <a:pt x="0" y="0"/>
                </a:lnTo>
                <a:lnTo>
                  <a:pt x="18" y="0"/>
                </a:lnTo>
                <a:lnTo>
                  <a:pt x="18" y="380"/>
                </a:lnTo>
                <a:lnTo>
                  <a:pt x="233" y="895"/>
                </a:lnTo>
                <a:lnTo>
                  <a:pt x="221" y="90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7"/>
          <p:cNvSpPr/>
          <p:nvPr/>
        </p:nvSpPr>
        <p:spPr>
          <a:xfrm>
            <a:off x="546120" y="0"/>
            <a:ext cx="151920" cy="912600"/>
          </a:xfrm>
          <a:custGeom>
            <a:avLst/>
            <a:gdLst/>
            <a:ahLst/>
            <a:cxnLst/>
            <a:rect l="l" t="t" r="r" b="b"/>
            <a:pathLst>
              <a:path w="96" h="575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8"/>
          <p:cNvSpPr/>
          <p:nvPr/>
        </p:nvSpPr>
        <p:spPr>
          <a:xfrm>
            <a:off x="588960" y="142092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7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9"/>
          <p:cNvSpPr/>
          <p:nvPr/>
        </p:nvSpPr>
        <p:spPr>
          <a:xfrm>
            <a:off x="588960" y="9032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10"/>
          <p:cNvSpPr/>
          <p:nvPr/>
        </p:nvSpPr>
        <p:spPr>
          <a:xfrm>
            <a:off x="641520" y="0"/>
            <a:ext cx="421920" cy="526680"/>
          </a:xfrm>
          <a:custGeom>
            <a:avLst/>
            <a:gdLst/>
            <a:ahLst/>
            <a:cxnLst/>
            <a:rect l="l" t="t" r="r" b="b"/>
            <a:pathLst>
              <a:path w="266" h="332">
                <a:moveTo>
                  <a:pt x="257" y="332"/>
                </a:moveTo>
                <a:lnTo>
                  <a:pt x="48" y="123"/>
                </a:lnTo>
                <a:lnTo>
                  <a:pt x="0" y="6"/>
                </a:lnTo>
                <a:lnTo>
                  <a:pt x="15" y="0"/>
                </a:lnTo>
                <a:lnTo>
                  <a:pt x="63" y="114"/>
                </a:lnTo>
                <a:lnTo>
                  <a:pt x="266" y="320"/>
                </a:lnTo>
                <a:lnTo>
                  <a:pt x="257" y="33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11"/>
          <p:cNvSpPr/>
          <p:nvPr/>
        </p:nvSpPr>
        <p:spPr>
          <a:xfrm>
            <a:off x="1020600" y="488880"/>
            <a:ext cx="161640" cy="147240"/>
          </a:xfrm>
          <a:custGeom>
            <a:avLst/>
            <a:gdLst/>
            <a:ahLst/>
            <a:cxnLst/>
            <a:rect l="l" t="t" r="r" b="b"/>
            <a:pathLst>
              <a:path w="34" h="31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Line 12"/>
          <p:cNvSpPr/>
          <p:nvPr/>
        </p:nvSpPr>
        <p:spPr>
          <a:xfrm>
            <a:off x="-4680" y="9360"/>
            <a:ext cx="36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13"/>
          <p:cNvSpPr/>
          <p:nvPr/>
        </p:nvSpPr>
        <p:spPr>
          <a:xfrm>
            <a:off x="9360" y="1801800"/>
            <a:ext cx="123480" cy="126720"/>
          </a:xfrm>
          <a:custGeom>
            <a:avLst/>
            <a:gdLst/>
            <a:ahLst/>
            <a:cxnLst/>
            <a:rect l="l" t="t" r="r" b="b"/>
            <a:pathLst>
              <a:path w="78" h="80">
                <a:moveTo>
                  <a:pt x="6" y="80"/>
                </a:moveTo>
                <a:lnTo>
                  <a:pt x="0" y="71"/>
                </a:lnTo>
                <a:lnTo>
                  <a:pt x="69" y="0"/>
                </a:lnTo>
                <a:lnTo>
                  <a:pt x="78" y="9"/>
                </a:lnTo>
                <a:lnTo>
                  <a:pt x="6" y="8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14"/>
          <p:cNvSpPr/>
          <p:nvPr/>
        </p:nvSpPr>
        <p:spPr>
          <a:xfrm>
            <a:off x="-9360" y="3549600"/>
            <a:ext cx="147240" cy="480600"/>
          </a:xfrm>
          <a:custGeom>
            <a:avLst/>
            <a:gdLst/>
            <a:ahLst/>
            <a:cxnLst/>
            <a:rect l="l" t="t" r="r" b="b"/>
            <a:pathLst>
              <a:path w="93" h="30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15"/>
          <p:cNvSpPr/>
          <p:nvPr/>
        </p:nvSpPr>
        <p:spPr>
          <a:xfrm>
            <a:off x="128520" y="1382760"/>
            <a:ext cx="142560" cy="475920"/>
          </a:xfrm>
          <a:custGeom>
            <a:avLst/>
            <a:gdLst/>
            <a:ahLst/>
            <a:cxnLst/>
            <a:rect l="l" t="t" r="r" b="b"/>
            <a:pathLst>
              <a:path w="90" h="30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16"/>
          <p:cNvSpPr/>
          <p:nvPr/>
        </p:nvSpPr>
        <p:spPr>
          <a:xfrm>
            <a:off x="204840" y="1849320"/>
            <a:ext cx="114120" cy="107640"/>
          </a:xfrm>
          <a:custGeom>
            <a:avLst/>
            <a:gdLst/>
            <a:ahLst/>
            <a:cxnLst/>
            <a:rect l="l" t="t" r="r" b="b"/>
            <a:pathLst>
              <a:path w="24" h="23">
                <a:moveTo>
                  <a:pt x="12" y="23"/>
                </a:moveTo>
                <a:cubicBezTo>
                  <a:pt x="6" y="23"/>
                  <a:pt x="0" y="18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18" y="0"/>
                  <a:pt x="24" y="5"/>
                  <a:pt x="24" y="12"/>
                </a:cubicBezTo>
                <a:cubicBezTo>
                  <a:pt x="24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20" y="16"/>
                  <a:pt x="20" y="12"/>
                </a:cubicBezTo>
                <a:cubicBezTo>
                  <a:pt x="20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17"/>
          <p:cNvSpPr/>
          <p:nvPr/>
        </p:nvSpPr>
        <p:spPr>
          <a:xfrm>
            <a:off x="133200" y="466236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18"/>
          <p:cNvSpPr/>
          <p:nvPr/>
        </p:nvSpPr>
        <p:spPr>
          <a:xfrm>
            <a:off x="223920" y="5041800"/>
            <a:ext cx="369360" cy="1801440"/>
          </a:xfrm>
          <a:custGeom>
            <a:avLst/>
            <a:gdLst/>
            <a:ahLst/>
            <a:cxnLst/>
            <a:rect l="l" t="t" r="r" b="b"/>
            <a:pathLst>
              <a:path w="233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19"/>
          <p:cNvSpPr/>
          <p:nvPr/>
        </p:nvSpPr>
        <p:spPr>
          <a:xfrm>
            <a:off x="52560" y="44816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20"/>
          <p:cNvSpPr/>
          <p:nvPr/>
        </p:nvSpPr>
        <p:spPr>
          <a:xfrm>
            <a:off x="-14400" y="5627520"/>
            <a:ext cx="85320" cy="1215720"/>
          </a:xfrm>
          <a:custGeom>
            <a:avLst/>
            <a:gdLst/>
            <a:ahLst/>
            <a:cxnLst/>
            <a:rect l="l" t="t" r="r" b="b"/>
            <a:pathLst>
              <a:path w="54" h="766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21"/>
          <p:cNvSpPr/>
          <p:nvPr/>
        </p:nvSpPr>
        <p:spPr>
          <a:xfrm>
            <a:off x="527040" y="48672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22"/>
          <p:cNvSpPr/>
          <p:nvPr/>
        </p:nvSpPr>
        <p:spPr>
          <a:xfrm>
            <a:off x="309600" y="5423040"/>
            <a:ext cx="374400" cy="1425240"/>
          </a:xfrm>
          <a:custGeom>
            <a:avLst/>
            <a:gdLst/>
            <a:ahLst/>
            <a:cxnLst/>
            <a:rect l="l" t="t" r="r" b="b"/>
            <a:pathLst>
              <a:path w="236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23"/>
          <p:cNvSpPr/>
          <p:nvPr/>
        </p:nvSpPr>
        <p:spPr>
          <a:xfrm>
            <a:off x="569880" y="5945040"/>
            <a:ext cx="151920" cy="912600"/>
          </a:xfrm>
          <a:custGeom>
            <a:avLst/>
            <a:gdLst/>
            <a:ahLst/>
            <a:cxnLst/>
            <a:rect l="l" t="t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24"/>
          <p:cNvSpPr/>
          <p:nvPr/>
        </p:nvSpPr>
        <p:spPr>
          <a:xfrm>
            <a:off x="612720" y="52466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25"/>
          <p:cNvSpPr/>
          <p:nvPr/>
        </p:nvSpPr>
        <p:spPr>
          <a:xfrm>
            <a:off x="612720" y="576432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26"/>
          <p:cNvSpPr/>
          <p:nvPr/>
        </p:nvSpPr>
        <p:spPr>
          <a:xfrm>
            <a:off x="669960" y="6330960"/>
            <a:ext cx="417240" cy="517320"/>
          </a:xfrm>
          <a:custGeom>
            <a:avLst/>
            <a:gdLst/>
            <a:ahLst/>
            <a:cxnLst/>
            <a:rect l="l" t="t" r="r" b="b"/>
            <a:pathLst>
              <a:path w="263" h="326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27"/>
          <p:cNvSpPr/>
          <p:nvPr/>
        </p:nvSpPr>
        <p:spPr>
          <a:xfrm>
            <a:off x="1049400" y="6221520"/>
            <a:ext cx="156960" cy="147240"/>
          </a:xfrm>
          <a:custGeom>
            <a:avLst/>
            <a:gdLst/>
            <a:ahLst/>
            <a:cxnLst/>
            <a:rect l="l" t="t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28"/>
          <p:cNvSpPr/>
          <p:nvPr/>
        </p:nvSpPr>
        <p:spPr>
          <a:xfrm>
            <a:off x="11484000" y="0"/>
            <a:ext cx="417240" cy="512280"/>
          </a:xfrm>
          <a:custGeom>
            <a:avLst/>
            <a:gdLst/>
            <a:ahLst/>
            <a:cxnLst/>
            <a:rect l="l" t="t" r="r" b="b"/>
            <a:pathLst>
              <a:path w="263" h="32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29"/>
          <p:cNvSpPr/>
          <p:nvPr/>
        </p:nvSpPr>
        <p:spPr>
          <a:xfrm>
            <a:off x="11364840" y="474840"/>
            <a:ext cx="156960" cy="151920"/>
          </a:xfrm>
          <a:custGeom>
            <a:avLst/>
            <a:gdLst/>
            <a:ahLst/>
            <a:cxnLst/>
            <a:rect l="l" t="t" r="r" b="b"/>
            <a:pathLst>
              <a:path w="33" h="32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30"/>
          <p:cNvSpPr/>
          <p:nvPr/>
        </p:nvSpPr>
        <p:spPr>
          <a:xfrm>
            <a:off x="11631600" y="1539720"/>
            <a:ext cx="18864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31"/>
          <p:cNvSpPr/>
          <p:nvPr/>
        </p:nvSpPr>
        <p:spPr>
          <a:xfrm>
            <a:off x="11531520" y="5694480"/>
            <a:ext cx="298080" cy="1153800"/>
          </a:xfrm>
          <a:custGeom>
            <a:avLst/>
            <a:gdLst/>
            <a:ahLst/>
            <a:cxnLst/>
            <a:rect l="l" t="t" r="r" b="b"/>
            <a:pathLst>
              <a:path w="188" h="727">
                <a:moveTo>
                  <a:pt x="15" y="727"/>
                </a:moveTo>
                <a:lnTo>
                  <a:pt x="0" y="727"/>
                </a:lnTo>
                <a:lnTo>
                  <a:pt x="0" y="407"/>
                </a:lnTo>
                <a:lnTo>
                  <a:pt x="0" y="407"/>
                </a:lnTo>
                <a:lnTo>
                  <a:pt x="176" y="0"/>
                </a:lnTo>
                <a:lnTo>
                  <a:pt x="188" y="6"/>
                </a:lnTo>
                <a:lnTo>
                  <a:pt x="15" y="410"/>
                </a:lnTo>
                <a:lnTo>
                  <a:pt x="15" y="727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32"/>
          <p:cNvSpPr/>
          <p:nvPr/>
        </p:nvSpPr>
        <p:spPr>
          <a:xfrm>
            <a:off x="11773080" y="5551560"/>
            <a:ext cx="156960" cy="155160"/>
          </a:xfrm>
          <a:custGeom>
            <a:avLst/>
            <a:gdLst/>
            <a:ahLst/>
            <a:cxnLst/>
            <a:rect l="l" t="t" r="r" b="b"/>
            <a:pathLst>
              <a:path w="33" h="33">
                <a:moveTo>
                  <a:pt x="17" y="33"/>
                </a:moveTo>
                <a:cubicBezTo>
                  <a:pt x="8" y="33"/>
                  <a:pt x="0" y="25"/>
                  <a:pt x="0" y="16"/>
                </a:cubicBezTo>
                <a:cubicBezTo>
                  <a:pt x="0" y="7"/>
                  <a:pt x="8" y="0"/>
                  <a:pt x="17" y="0"/>
                </a:cubicBezTo>
                <a:cubicBezTo>
                  <a:pt x="26" y="0"/>
                  <a:pt x="33" y="7"/>
                  <a:pt x="33" y="16"/>
                </a:cubicBezTo>
                <a:cubicBezTo>
                  <a:pt x="33" y="25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9"/>
                  <a:pt x="4" y="16"/>
                </a:cubicBezTo>
                <a:cubicBezTo>
                  <a:pt x="4" y="23"/>
                  <a:pt x="10" y="29"/>
                  <a:pt x="17" y="29"/>
                </a:cubicBezTo>
                <a:cubicBezTo>
                  <a:pt x="23" y="29"/>
                  <a:pt x="29" y="23"/>
                  <a:pt x="29" y="16"/>
                </a:cubicBezTo>
                <a:cubicBezTo>
                  <a:pt x="29" y="9"/>
                  <a:pt x="23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33"/>
          <p:cNvSpPr/>
          <p:nvPr/>
        </p:nvSpPr>
        <p:spPr>
          <a:xfrm>
            <a:off x="11711160" y="4680"/>
            <a:ext cx="304560" cy="1544400"/>
          </a:xfrm>
          <a:custGeom>
            <a:avLst/>
            <a:gdLst/>
            <a:ahLst/>
            <a:cxnLst/>
            <a:rect l="l" t="t" r="r" b="b"/>
            <a:pathLst>
              <a:path w="192" h="973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34"/>
          <p:cNvSpPr/>
          <p:nvPr/>
        </p:nvSpPr>
        <p:spPr>
          <a:xfrm>
            <a:off x="11636280" y="4867200"/>
            <a:ext cx="18864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35"/>
          <p:cNvSpPr/>
          <p:nvPr/>
        </p:nvSpPr>
        <p:spPr>
          <a:xfrm>
            <a:off x="11441160" y="5046840"/>
            <a:ext cx="307440" cy="1801440"/>
          </a:xfrm>
          <a:custGeom>
            <a:avLst/>
            <a:gdLst/>
            <a:ahLst/>
            <a:cxnLst/>
            <a:rect l="l" t="t" r="r" b="b"/>
            <a:pathLst>
              <a:path w="194" h="1135">
                <a:moveTo>
                  <a:pt x="18" y="1135"/>
                </a:moveTo>
                <a:lnTo>
                  <a:pt x="0" y="1135"/>
                </a:lnTo>
                <a:lnTo>
                  <a:pt x="0" y="354"/>
                </a:lnTo>
                <a:lnTo>
                  <a:pt x="176" y="177"/>
                </a:lnTo>
                <a:lnTo>
                  <a:pt x="176" y="0"/>
                </a:lnTo>
                <a:lnTo>
                  <a:pt x="194" y="0"/>
                </a:lnTo>
                <a:lnTo>
                  <a:pt x="194" y="183"/>
                </a:lnTo>
                <a:lnTo>
                  <a:pt x="18" y="360"/>
                </a:lnTo>
                <a:lnTo>
                  <a:pt x="18" y="1135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36"/>
          <p:cNvSpPr/>
          <p:nvPr/>
        </p:nvSpPr>
        <p:spPr>
          <a:xfrm>
            <a:off x="11849040" y="641664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37"/>
          <p:cNvSpPr/>
          <p:nvPr/>
        </p:nvSpPr>
        <p:spPr>
          <a:xfrm>
            <a:off x="11939760" y="6595920"/>
            <a:ext cx="23400" cy="252000"/>
          </a:xfrm>
          <a:prstGeom prst="rect">
            <a:avLst/>
          </a:pr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PlaceHolder 38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Titelmasterformat durch Klicken bearbeiten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1" name="PlaceHolder 39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Sechste Gliederungsebene</a:t>
            </a: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Siebte GliederungsebeneFormatvorlagen des Textmasters bearbeiten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Zweite Ebene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Dritte Ebene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1600200" lvl="3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Vierte Ebene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057400" lvl="4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Fünfte Ebene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2" name="PlaceHolder 40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BFD329B-C0E6-4E87-BE81-FEE2395439C2}" type="datetime">
              <a:rPr lang="de-DE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29.06.2017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3" name="PlaceHolder 41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anchor="ctr"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4" name="PlaceHolder 42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4D9E797-8858-43B6-9A6A-F7A3BB7A895D}" type="slidenum">
              <a:rPr lang="de-DE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\\Users\skleemann\Documents\Studium\WebProgPraktikum\index.html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2687638" y="1081088"/>
            <a:ext cx="6228751" cy="122396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72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Zwitscher</a:t>
            </a:r>
            <a:endParaRPr lang="en-US" sz="1800" b="0" strike="noStrike" spc="-1" err="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0" name="TextShape 2"/>
          <p:cNvSpPr txBox="1"/>
          <p:nvPr>
            <p:extLst>
              <p:ext uri="{D42A27DB-BD31-4B8C-83A1-F6EECF244321}">
                <p14:modId xmlns:p14="http://schemas.microsoft.com/office/powerpoint/2010/main" val="569189719"/>
              </p:ext>
            </p:extLst>
          </p:nvPr>
        </p:nvSpPr>
        <p:spPr>
          <a:xfrm>
            <a:off x="1739900" y="5027613"/>
            <a:ext cx="9236899" cy="1655762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algn="ctr"/>
            <a:r>
              <a:rPr lang="de-DE" sz="24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( Part </a:t>
            </a:r>
            <a:r>
              <a:rPr lang="de-DE" sz="2400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3</a:t>
            </a:r>
            <a:r>
              <a:rPr lang="de-DE" sz="24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 )</a:t>
            </a: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0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Von</a:t>
            </a: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0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Stefan Kleemann, Wadim Schäfer, Jan </a:t>
            </a:r>
            <a:r>
              <a:rPr lang="de-DE" sz="20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Morawietz</a:t>
            </a:r>
            <a:r>
              <a:rPr lang="de-DE" sz="20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Daniel Hauk</a:t>
            </a: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1" name="Grafik 4"/>
          <p:cNvPicPr/>
          <p:nvPr/>
        </p:nvPicPr>
        <p:blipFill>
          <a:blip r:embed="rId2"/>
          <a:stretch/>
        </p:blipFill>
        <p:spPr>
          <a:xfrm>
            <a:off x="9473400" y="396000"/>
            <a:ext cx="2015280" cy="201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>
            <p:extLst>
              <p:ext uri="{D42A27DB-BD31-4B8C-83A1-F6EECF244321}">
                <p14:modId xmlns:p14="http://schemas.microsoft.com/office/powerpoint/2010/main" val="3320557635"/>
              </p:ext>
            </p:extLst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32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Gliederung</a:t>
            </a:r>
            <a:r>
              <a:rPr lang="en-US" sz="3200" cap="all">
                <a:solidFill>
                  <a:srgbClr val="000000"/>
                </a:solidFill>
                <a:latin typeface="DejaVu Sans Mono"/>
              </a:rPr>
              <a:t> – </a:t>
            </a:r>
            <a:r>
              <a:rPr lang="en-US" sz="3200" cap="all" err="1">
                <a:latin typeface="DejaVu Sans Mono"/>
              </a:rPr>
              <a:t>asynchrones</a:t>
            </a:r>
            <a:r>
              <a:rPr lang="en-US" sz="3200" cap="all">
                <a:latin typeface="DejaVu Sans Mono"/>
              </a:rPr>
              <a:t> frontend</a:t>
            </a:r>
            <a:endParaRPr lang="en-US" sz="3200" b="0" strike="noStrike" cap="all">
              <a:latin typeface="DejaVu Sans Mono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Vorgehensweise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(PBL)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0" lvl="1" indent="-456840">
              <a:lnSpc>
                <a:spcPct val="100000"/>
              </a:lnSpc>
              <a:buClr>
                <a:srgbClr val="FFFFFF"/>
              </a:buClr>
              <a:buFont typeface="Tw Cen MT"/>
              <a:buAutoNum type="arabicPeriod"/>
            </a:pPr>
            <a:r>
              <a:rPr lang="en-US" sz="2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Begriffe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klären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0" lvl="1" indent="-456840">
              <a:lnSpc>
                <a:spcPct val="100000"/>
              </a:lnSpc>
              <a:buClr>
                <a:srgbClr val="FFFFFF"/>
              </a:buClr>
              <a:buFont typeface="Tw Cen MT"/>
              <a:buAutoNum type="arabicPeriod"/>
            </a:pPr>
            <a:r>
              <a:rPr lang="en-US" sz="2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Problemstellung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formulieren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760" lvl="1" indent="-457200">
              <a:buClr>
                <a:srgbClr val="FFFFFF"/>
              </a:buClr>
              <a:buFont typeface="+mj-lt"/>
              <a:buAutoNum type="arabicPeriod"/>
            </a:pPr>
            <a:r>
              <a:rPr lang="en-US" sz="2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Probleme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analysieren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914400" lvl="1" indent="-456840">
              <a:lnSpc>
                <a:spcPct val="100000"/>
              </a:lnSpc>
              <a:buClr>
                <a:srgbClr val="FFFFFF"/>
              </a:buClr>
              <a:buFont typeface="Tw Cen MT"/>
              <a:buAutoNum type="arabicPeriod"/>
            </a:pPr>
            <a:r>
              <a:rPr lang="en-US" sz="2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Ergebnisse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präsentieren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und </a:t>
            </a:r>
            <a:r>
              <a:rPr lang="en-US" sz="2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diskutieren</a:t>
            </a:r>
            <a:endParaRPr lang="en-US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Vorstellung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von 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Zwitscher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1. Begriffe Klären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6" name="TextShape 2"/>
          <p:cNvSpPr txBox="1"/>
          <p:nvPr>
            <p:extLst>
              <p:ext uri="{D42A27DB-BD31-4B8C-83A1-F6EECF244321}">
                <p14:modId xmlns:p14="http://schemas.microsoft.com/office/powerpoint/2010/main" val="714553294"/>
              </p:ext>
            </p:extLst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450850" indent="-342900">
              <a:buClr>
                <a:srgbClr val="000000"/>
              </a:buClr>
              <a:buSzPct val="45000"/>
              <a:buChar char="•"/>
            </a:pPr>
            <a:r>
              <a:rPr lang="en-US" sz="2400" u="sng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JSON</a:t>
            </a:r>
            <a:endParaRPr lang="de-DE">
              <a:cs typeface="Arial"/>
            </a:endParaRPr>
          </a:p>
          <a:p>
            <a:pPr marL="450850" indent="-342900">
              <a:buChar char="•"/>
            </a:pPr>
            <a:r>
              <a:rPr lang="en-US" sz="2400" u="sng">
                <a:solidFill>
                  <a:srgbClr val="000000"/>
                </a:solidFill>
                <a:latin typeface="Times New Roman"/>
                <a:cs typeface="Times New Roman"/>
              </a:rPr>
              <a:t>AJAX</a:t>
            </a:r>
            <a:endParaRPr lang="en-US" sz="2400" b="0" u="sng" strike="noStrike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0850" indent="-342900">
              <a:buChar char="•"/>
            </a:pPr>
            <a:r>
              <a:rPr lang="en-US" sz="2400" u="sng">
                <a:solidFill>
                  <a:srgbClr val="000000"/>
                </a:solidFill>
                <a:latin typeface="Times New Roman"/>
                <a:cs typeface="Times New Roman"/>
              </a:rPr>
              <a:t>JavaScript</a:t>
            </a:r>
          </a:p>
          <a:p>
            <a:pPr marL="450850" indent="-342900">
              <a:buChar char="•"/>
            </a:pPr>
            <a:r>
              <a:rPr lang="en-US" sz="2400" u="sng" err="1">
                <a:solidFill>
                  <a:srgbClr val="000000"/>
                </a:solidFill>
                <a:latin typeface="Times New Roman"/>
                <a:cs typeface="Times New Roman"/>
              </a:rPr>
              <a:t>XMLHttpRequest</a:t>
            </a:r>
          </a:p>
          <a:p>
            <a:pPr marL="450850" indent="-342900">
              <a:buChar char="•"/>
            </a:pPr>
            <a:r>
              <a:rPr lang="en-US" sz="2400" u="sng" err="1">
                <a:solidFill>
                  <a:srgbClr val="000000"/>
                </a:solidFill>
                <a:latin typeface="Times New Roman"/>
                <a:cs typeface="Times New Roman"/>
              </a:rPr>
              <a:t>Nachladen</a:t>
            </a:r>
          </a:p>
          <a:p>
            <a:endParaRPr lang="en-US" sz="2400" u="sng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2. PROBLEMSTELLUNG DEFINIEREN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0" name="TextShape 2"/>
          <p:cNvSpPr txBox="1"/>
          <p:nvPr>
            <p:extLst>
              <p:ext uri="{D42A27DB-BD31-4B8C-83A1-F6EECF244321}">
                <p14:modId xmlns:p14="http://schemas.microsoft.com/office/powerpoint/2010/main" val="3174901799"/>
              </p:ext>
            </p:extLst>
          </p:nvPr>
        </p:nvSpPr>
        <p:spPr>
          <a:xfrm>
            <a:off x="990371" y="1359885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7950">
              <a:buClr>
                <a:srgbClr val="000000"/>
              </a:buClr>
              <a:buSzPct val="45000"/>
            </a:pPr>
            <a:endParaRPr lang="en-US" sz="2400" b="0" strike="noStrike" cap="all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31800" indent="-32385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Seite</a:t>
            </a:r>
            <a:r>
              <a:rPr lang="en-US" sz="2400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nicht</a:t>
            </a:r>
            <a:r>
              <a:rPr lang="en-US" sz="2400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wiederholt</a:t>
            </a:r>
            <a:r>
              <a:rPr lang="en-US" sz="2400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cap="all" err="1">
                <a:solidFill>
                  <a:srgbClr val="000000"/>
                </a:solidFill>
                <a:latin typeface="Times New Roman"/>
                <a:cs typeface="Times New Roman"/>
              </a:rPr>
              <a:t>vom</a:t>
            </a:r>
            <a:r>
              <a:rPr lang="en-US" sz="2400" cap="all">
                <a:solidFill>
                  <a:srgbClr val="000000"/>
                </a:solidFill>
                <a:latin typeface="Times New Roman"/>
                <a:cs typeface="Times New Roman"/>
              </a:rPr>
              <a:t> server laden</a:t>
            </a:r>
            <a:endParaRPr lang="en-US" sz="2400" b="0" strike="noStrike" cap="all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31800" indent="-32385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cap="all" err="1">
                <a:solidFill>
                  <a:srgbClr val="000000"/>
                </a:solidFill>
                <a:latin typeface="Times New Roman"/>
                <a:cs typeface="Times New Roman"/>
              </a:rPr>
              <a:t>Webseite</a:t>
            </a:r>
            <a:r>
              <a:rPr lang="en-US" sz="2400" cap="all">
                <a:solidFill>
                  <a:srgbClr val="000000"/>
                </a:solidFill>
                <a:latin typeface="Times New Roman"/>
                <a:cs typeface="Times New Roman"/>
              </a:rPr>
              <a:t> in </a:t>
            </a:r>
            <a:r>
              <a:rPr lang="en-US" sz="2400" cap="all" err="1">
                <a:solidFill>
                  <a:srgbClr val="000000"/>
                </a:solidFill>
                <a:latin typeface="Times New Roman"/>
                <a:cs typeface="Times New Roman"/>
              </a:rPr>
              <a:t>regelmäßigen</a:t>
            </a:r>
            <a:r>
              <a:rPr lang="en-US" sz="2400" cap="all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cap="all" err="1">
                <a:solidFill>
                  <a:srgbClr val="000000"/>
                </a:solidFill>
                <a:latin typeface="Times New Roman"/>
                <a:cs typeface="Times New Roman"/>
              </a:rPr>
              <a:t>abständen</a:t>
            </a:r>
            <a:r>
              <a:rPr lang="en-US" sz="2400" cap="all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cap="all" err="1">
                <a:solidFill>
                  <a:srgbClr val="000000"/>
                </a:solidFill>
                <a:latin typeface="Times New Roman"/>
                <a:cs typeface="Times New Roman"/>
              </a:rPr>
              <a:t>aktualisieren</a:t>
            </a:r>
            <a:r>
              <a:rPr lang="en-US" sz="2400" cap="all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endParaRPr lang="en-US" sz="2400" cap="all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cs typeface="Times New Roman"/>
            </a:endParaRPr>
          </a:p>
          <a:p>
            <a:pPr marL="431800" indent="-32385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cap="all" err="1">
                <a:solidFill>
                  <a:srgbClr val="000000"/>
                </a:solidFill>
                <a:latin typeface="Times New Roman"/>
                <a:cs typeface="Times New Roman"/>
              </a:rPr>
              <a:t>Datenaustausch</a:t>
            </a:r>
            <a:r>
              <a:rPr lang="en-US" sz="2400" cap="all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cap="all" err="1">
                <a:solidFill>
                  <a:srgbClr val="000000"/>
                </a:solidFill>
                <a:latin typeface="Times New Roman"/>
                <a:cs typeface="Times New Roman"/>
              </a:rPr>
              <a:t>im</a:t>
            </a:r>
            <a:r>
              <a:rPr lang="en-US" sz="2400" cap="all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cap="all" err="1">
                <a:solidFill>
                  <a:srgbClr val="000000"/>
                </a:solidFill>
                <a:latin typeface="Times New Roman"/>
                <a:cs typeface="Times New Roman"/>
              </a:rPr>
              <a:t>Json</a:t>
            </a:r>
            <a:r>
              <a:rPr lang="en-US" sz="2400" cap="all">
                <a:solidFill>
                  <a:srgbClr val="000000"/>
                </a:solidFill>
                <a:latin typeface="Times New Roman"/>
                <a:cs typeface="Times New Roman"/>
              </a:rPr>
              <a:t>-format </a:t>
            </a:r>
            <a:endParaRPr lang="en-US" sz="2400" b="0" strike="noStrike" cap="all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31800" indent="-32385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3. Problem </a:t>
            </a:r>
            <a:r>
              <a:rPr lang="en-US" sz="36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analysieren</a:t>
            </a: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 (Brainstorming)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5" name="TextShape 2"/>
          <p:cNvSpPr txBox="1"/>
          <p:nvPr>
            <p:extLst>
              <p:ext uri="{D42A27DB-BD31-4B8C-83A1-F6EECF244321}">
                <p14:modId xmlns:p14="http://schemas.microsoft.com/office/powerpoint/2010/main" val="2707579374"/>
              </p:ext>
            </p:extLst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marL="228600" indent="-227965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Wie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4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Nachladen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?</a:t>
            </a:r>
            <a:r>
              <a:rPr lang="en-US" sz="2400">
                <a:solidFill>
                  <a:srgbClr val="000000"/>
                </a:solidFill>
                <a:latin typeface="Times New Roman"/>
                <a:cs typeface="Times New Roman"/>
              </a:rPr>
              <a:t> Und in </a:t>
            </a:r>
            <a:r>
              <a:rPr lang="en-US" sz="2400" err="1">
                <a:solidFill>
                  <a:srgbClr val="000000"/>
                </a:solidFill>
                <a:latin typeface="Times New Roman"/>
                <a:cs typeface="Times New Roman"/>
              </a:rPr>
              <a:t>welchem</a:t>
            </a:r>
            <a:r>
              <a:rPr lang="en-US" sz="2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  <a:cs typeface="Times New Roman"/>
              </a:rPr>
              <a:t>Intervall</a:t>
            </a:r>
            <a:r>
              <a:rPr lang="en-US" sz="2400">
                <a:solidFill>
                  <a:srgbClr val="000000"/>
                </a:solidFill>
                <a:latin typeface="Times New Roman"/>
                <a:cs typeface="Times New Roman"/>
              </a:rPr>
              <a:t>?</a:t>
            </a:r>
            <a:endParaRPr lang="en-US" sz="2400" b="0" strike="noStrike">
              <a:solidFill>
                <a:srgbClr val="FFFFFF"/>
              </a:solidFill>
              <a:latin typeface="Tw Cen MT"/>
            </a:endParaRPr>
          </a:p>
          <a:p>
            <a:pPr marL="228600" indent="-227965">
              <a:lnSpc>
                <a:spcPct val="120000"/>
              </a:lnSpc>
              <a:buClr>
                <a:srgbClr val="FFFFFF"/>
              </a:buClr>
              <a:buSzPct val="125000"/>
              <a:buChar char="•"/>
            </a:pPr>
            <a:r>
              <a:rPr lang="en-US" sz="2400" err="1">
                <a:solidFill>
                  <a:srgbClr val="000000"/>
                </a:solidFill>
                <a:latin typeface="Times New Roman"/>
                <a:cs typeface="Times New Roman"/>
              </a:rPr>
              <a:t>Wie</a:t>
            </a:r>
            <a:r>
              <a:rPr lang="en-US" sz="2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  <a:cs typeface="Times New Roman"/>
              </a:rPr>
              <a:t>funktionieren</a:t>
            </a:r>
            <a:r>
              <a:rPr lang="en-US" sz="2400">
                <a:solidFill>
                  <a:srgbClr val="000000"/>
                </a:solidFill>
                <a:latin typeface="Times New Roman"/>
                <a:cs typeface="Times New Roman"/>
              </a:rPr>
              <a:t> "Asynchronous Requests"?</a:t>
            </a:r>
          </a:p>
          <a:p>
            <a:pPr marL="228600" indent="-227965">
              <a:lnSpc>
                <a:spcPct val="120000"/>
              </a:lnSpc>
              <a:buClr>
                <a:srgbClr val="FFFFFF"/>
              </a:buClr>
              <a:buSzPct val="125000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cs typeface="Times New Roman"/>
              </a:rPr>
              <a:t>Was </a:t>
            </a:r>
            <a:r>
              <a:rPr lang="en-US" sz="2400" err="1">
                <a:solidFill>
                  <a:srgbClr val="000000"/>
                </a:solidFill>
                <a:latin typeface="Times New Roman"/>
                <a:cs typeface="Times New Roman"/>
              </a:rPr>
              <a:t>ist</a:t>
            </a:r>
            <a:r>
              <a:rPr lang="en-US" sz="2400">
                <a:solidFill>
                  <a:srgbClr val="000000"/>
                </a:solidFill>
                <a:latin typeface="Times New Roman"/>
                <a:cs typeface="Times New Roman"/>
              </a:rPr>
              <a:t> JSON? </a:t>
            </a:r>
            <a:endParaRPr lang="en-US" sz="2400" b="0" strike="noStrike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28600" indent="-227965">
              <a:lnSpc>
                <a:spcPct val="120000"/>
              </a:lnSpc>
              <a:buClr>
                <a:srgbClr val="FFFFFF"/>
              </a:buClr>
              <a:buSzPct val="125000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cs typeface="Times New Roman"/>
              </a:rPr>
              <a:t>Was </a:t>
            </a:r>
            <a:r>
              <a:rPr lang="en-US" sz="2400" err="1">
                <a:solidFill>
                  <a:srgbClr val="000000"/>
                </a:solidFill>
                <a:latin typeface="Times New Roman"/>
                <a:cs typeface="Times New Roman"/>
              </a:rPr>
              <a:t>ist</a:t>
            </a:r>
            <a:r>
              <a:rPr lang="en-US" sz="2400">
                <a:solidFill>
                  <a:srgbClr val="000000"/>
                </a:solidFill>
                <a:latin typeface="Times New Roman"/>
                <a:cs typeface="Times New Roman"/>
              </a:rPr>
              <a:t> AJAX?</a:t>
            </a:r>
          </a:p>
          <a:p>
            <a:pPr marL="228600" indent="-227965">
              <a:lnSpc>
                <a:spcPct val="120000"/>
              </a:lnSpc>
              <a:buClr>
                <a:srgbClr val="FFFFFF"/>
              </a:buClr>
              <a:buSzPct val="125000"/>
              <a:buChar char="•"/>
            </a:pPr>
            <a:r>
              <a:rPr lang="en-US" sz="2400" err="1">
                <a:solidFill>
                  <a:srgbClr val="000000"/>
                </a:solidFill>
                <a:latin typeface="Times New Roman"/>
                <a:cs typeface="Times New Roman"/>
              </a:rPr>
              <a:t>Wie</a:t>
            </a:r>
            <a:r>
              <a:rPr lang="en-US" sz="2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  <a:cs typeface="Times New Roman"/>
              </a:rPr>
              <a:t>funktioniert</a:t>
            </a:r>
            <a:r>
              <a:rPr lang="en-US" sz="2400">
                <a:solidFill>
                  <a:srgbClr val="000000"/>
                </a:solidFill>
                <a:latin typeface="Times New Roman"/>
                <a:cs typeface="Times New Roman"/>
              </a:rPr>
              <a:t> der </a:t>
            </a:r>
            <a:r>
              <a:rPr lang="en-US" sz="2400" err="1">
                <a:solidFill>
                  <a:srgbClr val="000000"/>
                </a:solidFill>
                <a:latin typeface="Times New Roman"/>
                <a:cs typeface="Times New Roman"/>
              </a:rPr>
              <a:t>Zugriff</a:t>
            </a:r>
            <a:r>
              <a:rPr lang="en-US" sz="2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Times New Roman"/>
                <a:cs typeface="Times New Roman"/>
              </a:rPr>
              <a:t>mit</a:t>
            </a:r>
            <a:r>
              <a:rPr lang="en-US" sz="2400">
                <a:solidFill>
                  <a:srgbClr val="000000"/>
                </a:solidFill>
                <a:latin typeface="Times New Roman"/>
                <a:cs typeface="Times New Roman"/>
              </a:rPr>
              <a:t> AJAX auf die </a:t>
            </a:r>
            <a:r>
              <a:rPr lang="en-US" sz="2400" err="1">
                <a:solidFill>
                  <a:srgbClr val="000000"/>
                </a:solidFill>
                <a:latin typeface="Times New Roman"/>
                <a:cs typeface="Times New Roman"/>
              </a:rPr>
              <a:t>Datenbank</a:t>
            </a:r>
            <a:r>
              <a:rPr lang="en-US" sz="2400">
                <a:solidFill>
                  <a:srgbClr val="000000"/>
                </a:solidFill>
                <a:latin typeface="Times New Roman"/>
                <a:cs typeface="Times New Roman"/>
              </a:rPr>
              <a:t>?</a:t>
            </a:r>
          </a:p>
          <a:p>
            <a:pPr marL="228600" indent="-227965">
              <a:lnSpc>
                <a:spcPct val="120000"/>
              </a:lnSpc>
              <a:buClr>
                <a:srgbClr val="FFFFFF"/>
              </a:buClr>
              <a:buSzPct val="125000"/>
              <a:buChar char="•"/>
            </a:pPr>
            <a:endParaRPr lang="en-US" sz="2400">
              <a:solidFill>
                <a:srgbClr val="FFFFFF"/>
              </a:solidFill>
              <a:latin typeface="Tw Cen MT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>
            <p:extLst>
              <p:ext uri="{D42A27DB-BD31-4B8C-83A1-F6EECF244321}">
                <p14:modId xmlns:p14="http://schemas.microsoft.com/office/powerpoint/2010/main" val="4260975359"/>
              </p:ext>
            </p:extLst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4</a:t>
            </a: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. </a:t>
            </a:r>
            <a:r>
              <a:rPr lang="en-US" sz="36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Ergebnisse</a:t>
            </a: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36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präsentieren</a:t>
            </a: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und </a:t>
            </a:r>
            <a:r>
              <a:rPr lang="en-US" sz="3600" b="0" strike="noStrike" cap="all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diskutieren</a:t>
            </a:r>
            <a:endParaRPr lang="en-US" sz="1800" b="0" strike="noStrike" spc="-1" err="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Vorstellung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Zwitscher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(</a:t>
            </a:r>
            <a:r>
              <a:rPr lang="en-US" sz="24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hlinkClick r:id="rId2"/>
              </a:rPr>
              <a:t>index.html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Feedback</a:t>
            </a: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Q&amp;A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2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2017-06-29T00:05:37Z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