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2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2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2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2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5C7F85E-614A-4842-B9F3-D0FADADB6B12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E6BF26-07D2-42DC-940A-8A90897C7D95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2850C2-989E-48F3-A586-1FB493AD1B5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03BE891-D1CD-47F4-AF97-2E4A3B6EA3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07A2E0-AABB-4CA4-BAAF-E3ED007816D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8CE3EA5-0568-49CD-B12A-5A8C41327A6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A19028-39FF-44EB-8FED-D5E2182F283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Grafik 126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128" name="Grafik 127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Grafik 200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202" name="Grafik 201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14480" y="468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8640" cy="181008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8640" cy="142920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200" cy="91188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200" cy="52596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0920" cy="14652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2760" cy="12600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6520" cy="47988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1840" cy="47520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3400" cy="10692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8640" cy="180072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4600" cy="121500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3680" cy="142452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200" cy="91188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6520" cy="51660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240" cy="14652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6520" cy="51156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240" cy="15120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792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7360" cy="115308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240" cy="15444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3840" cy="154368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792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6720" cy="180072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2680" cy="25128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7360" cy="44805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200" cy="90684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120" cy="1800720"/>
          </a:xfrm>
          <a:custGeom>
            <a:avLst/>
            <a:gdLst/>
            <a:ahLst/>
            <a:cxn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0440" cy="142452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200" cy="91188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7960" cy="521280"/>
          </a:xfrm>
          <a:custGeom>
            <a:avLst/>
            <a:gdLst/>
            <a:ahLst/>
            <a:cxn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0920" cy="14652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200" cy="90684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6960" cy="1215000"/>
          </a:xfrm>
          <a:custGeom>
            <a:avLst/>
            <a:gdLst/>
            <a:ahLst/>
            <a:cxn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240" cy="15624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120" cy="265680"/>
          </a:xfrm>
          <a:custGeom>
            <a:avLst/>
            <a:gdLst/>
            <a:ahLst/>
            <a:cxn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120" cy="268920"/>
          </a:xfrm>
          <a:custGeom>
            <a:avLst/>
            <a:gdLst/>
            <a:ahLst/>
            <a:cxn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8520" cy="1557720"/>
          </a:xfrm>
          <a:custGeom>
            <a:avLst/>
            <a:gdLst/>
            <a:ahLst/>
            <a:cxn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3840" cy="1776960"/>
          </a:xfrm>
          <a:custGeom>
            <a:avLst/>
            <a:gdLst/>
            <a:ahLst/>
            <a:cxn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2680" cy="2419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89360" cy="460800"/>
          </a:xfrm>
          <a:custGeom>
            <a:avLst/>
            <a:gdLst/>
            <a:ahLst/>
            <a:cxn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120" cy="754560"/>
          </a:xfrm>
          <a:custGeom>
            <a:avLst/>
            <a:gdLst/>
            <a:ahLst/>
            <a:cxn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5600" cy="159120"/>
          </a:xfrm>
          <a:custGeom>
            <a:avLst/>
            <a:gdLst/>
            <a:ahLst/>
            <a:cxn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200" cy="4024800"/>
          </a:xfrm>
          <a:custGeom>
            <a:avLst/>
            <a:gdLst/>
            <a:ahLst/>
            <a:cxn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1840" cy="47520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8360" cy="10692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1840" cy="473760"/>
          </a:xfrm>
          <a:custGeom>
            <a:avLst/>
            <a:gdLst/>
            <a:ahLst/>
            <a:cxn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8360" cy="10836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3400" cy="451440"/>
          </a:xfrm>
          <a:custGeom>
            <a:avLst/>
            <a:gdLst/>
            <a:ahLst/>
            <a:cxn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8360" cy="10836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0440" cy="1800720"/>
          </a:xfrm>
          <a:custGeom>
            <a:avLst/>
            <a:gdLst/>
            <a:ahLst/>
            <a:cxn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6680" cy="2859480"/>
          </a:xfrm>
          <a:custGeom>
            <a:avLst/>
            <a:gdLst/>
            <a:ahLst/>
            <a:cxn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0440" cy="142452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200" cy="91188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7960" cy="525960"/>
          </a:xfrm>
          <a:custGeom>
            <a:avLst/>
            <a:gdLst/>
            <a:ahLst/>
            <a:cxn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240" cy="14652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200" cy="5102640"/>
          </a:xfrm>
          <a:custGeom>
            <a:avLst/>
            <a:gdLst/>
            <a:ahLst/>
            <a:cxn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4680" cy="184680"/>
          </a:xfrm>
          <a:custGeom>
            <a:avLst/>
            <a:gdLst/>
            <a:ahLst/>
            <a:cxn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14480" y="468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33480" y="217656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28440" y="40212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200160" y="4680"/>
            <a:ext cx="368640" cy="181008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503280" y="18018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85840" y="4680"/>
            <a:ext cx="368640" cy="142920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546120" y="0"/>
            <a:ext cx="151200" cy="91188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588960" y="142092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588960" y="9032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641520" y="0"/>
            <a:ext cx="421200" cy="52596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1020600" y="488880"/>
            <a:ext cx="160920" cy="14652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9360" y="1801800"/>
            <a:ext cx="122760" cy="12600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-9360" y="3549600"/>
            <a:ext cx="146520" cy="47988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28520" y="1382760"/>
            <a:ext cx="141840" cy="47520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204840" y="1849320"/>
            <a:ext cx="113400" cy="10692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133200" y="4662360"/>
            <a:ext cx="22680" cy="218016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223920" y="5041800"/>
            <a:ext cx="368640" cy="180072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52560" y="44816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-14400" y="5627520"/>
            <a:ext cx="84600" cy="121500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527040" y="486720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309600" y="5423040"/>
            <a:ext cx="373680" cy="142452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569880" y="5945040"/>
            <a:ext cx="151200" cy="91188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612720" y="524664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612720" y="576432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6"/>
          <p:cNvSpPr/>
          <p:nvPr/>
        </p:nvSpPr>
        <p:spPr>
          <a:xfrm>
            <a:off x="669960" y="6330960"/>
            <a:ext cx="416520" cy="51660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7"/>
          <p:cNvSpPr/>
          <p:nvPr/>
        </p:nvSpPr>
        <p:spPr>
          <a:xfrm>
            <a:off x="1049400" y="6221520"/>
            <a:ext cx="156240" cy="14652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8"/>
          <p:cNvSpPr/>
          <p:nvPr/>
        </p:nvSpPr>
        <p:spPr>
          <a:xfrm>
            <a:off x="11484000" y="0"/>
            <a:ext cx="416520" cy="51156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9"/>
          <p:cNvSpPr/>
          <p:nvPr/>
        </p:nvSpPr>
        <p:spPr>
          <a:xfrm>
            <a:off x="11364840" y="474840"/>
            <a:ext cx="156240" cy="15120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0"/>
          <p:cNvSpPr/>
          <p:nvPr/>
        </p:nvSpPr>
        <p:spPr>
          <a:xfrm>
            <a:off x="11631600" y="1539720"/>
            <a:ext cx="187920" cy="18936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1"/>
          <p:cNvSpPr/>
          <p:nvPr/>
        </p:nvSpPr>
        <p:spPr>
          <a:xfrm>
            <a:off x="11531520" y="5694480"/>
            <a:ext cx="297360" cy="115308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2"/>
          <p:cNvSpPr/>
          <p:nvPr/>
        </p:nvSpPr>
        <p:spPr>
          <a:xfrm>
            <a:off x="11773080" y="5551560"/>
            <a:ext cx="156240" cy="15444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3"/>
          <p:cNvSpPr/>
          <p:nvPr/>
        </p:nvSpPr>
        <p:spPr>
          <a:xfrm>
            <a:off x="11711160" y="4680"/>
            <a:ext cx="303840" cy="154368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4"/>
          <p:cNvSpPr/>
          <p:nvPr/>
        </p:nvSpPr>
        <p:spPr>
          <a:xfrm>
            <a:off x="11636280" y="4867200"/>
            <a:ext cx="18792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5"/>
          <p:cNvSpPr/>
          <p:nvPr/>
        </p:nvSpPr>
        <p:spPr>
          <a:xfrm>
            <a:off x="11441160" y="5046840"/>
            <a:ext cx="306720" cy="180072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6"/>
          <p:cNvSpPr/>
          <p:nvPr/>
        </p:nvSpPr>
        <p:spPr>
          <a:xfrm>
            <a:off x="11849040" y="6416640"/>
            <a:ext cx="189360" cy="18792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7"/>
          <p:cNvSpPr/>
          <p:nvPr/>
        </p:nvSpPr>
        <p:spPr>
          <a:xfrm>
            <a:off x="11939760" y="6595920"/>
            <a:ext cx="22680" cy="25128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PlaceHolder 3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168" name="PlaceHolder 3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687760" y="1081080"/>
            <a:ext cx="622800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72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Zwitscher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739880" y="5027760"/>
            <a:ext cx="923616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( Part 2 )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Stefan Kleemann, Wadim Schäfer, Jan Morawietz, Daniel Hauk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Grafik 4"/>
          <p:cNvPicPr/>
          <p:nvPr/>
        </p:nvPicPr>
        <p:blipFill>
          <a:blip r:embed="rId2"/>
          <a:stretch/>
        </p:blipFill>
        <p:spPr>
          <a:xfrm>
            <a:off x="9473400" y="396000"/>
            <a:ext cx="2014560" cy="201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36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4</a:t>
            </a:r>
            <a:r>
              <a:rPr lang="de-DE" sz="36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 Ergebnisse präsentieren und diskutieren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143360" y="22478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Wie können Formulare vor dem Absenden überprüft werden?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JavaScript =&gt; Es wird ständig überprüft ob die Eingabe mit den Kriterien übereinstimmt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Grafik 3"/>
          <p:cNvPicPr/>
          <p:nvPr/>
        </p:nvPicPr>
        <p:blipFill>
          <a:blip r:embed="rId3"/>
          <a:stretch/>
        </p:blipFill>
        <p:spPr>
          <a:xfrm>
            <a:off x="2877120" y="2914560"/>
            <a:ext cx="6128640" cy="376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36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4</a:t>
            </a:r>
            <a:r>
              <a:rPr lang="de-DE" sz="36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 Ergebnisse präsentieren und diskutieren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Vorstellung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Zwitscher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(</a:t>
            </a:r>
            <a:r>
              <a:rPr lang="de-DE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  <a:hlinkClick r:id="rId2"/>
              </a:rPr>
              <a:t>index.html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Feedback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Q&amp;A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Gliederung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Vorgehensweise (PBL)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Begriffe klären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Problemstellung formulieren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analysieren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2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Ergebnisse präsentieren und diskutieren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Vorstellung von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Zwitscher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1. Begriffe Klären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PHP als Serverseitige Skriptsprache und Abgrenzung zu HTML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MySQL als Datenbank- Engine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JavaScript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2. PROBLEMSTELLUNG DEFINIEREN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Signup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login</a:t>
            </a:r>
            <a:r>
              <a:rPr lang="de-DE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logout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Zwitschern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Javascript</a:t>
            </a:r>
            <a:r>
              <a:rPr lang="de-DE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/ Formulare überprüfen</a:t>
            </a:r>
            <a:br>
              <a:rPr lang="de-DE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</a:br>
            <a:r>
              <a:rPr lang="de-DE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soll über die Website möglich sein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3. Problem analysieren (Brainstorming)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Wie können Tweets gesendet werden?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 soll die Datenbank laufen?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Welche Daten werden für das anlegen eines Benutzers benötigt?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Wie kann der Benutzer authentifiziert werden?  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Wie können Formulare vor dem Absenden überprüft werden?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36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4</a:t>
            </a:r>
            <a:r>
              <a:rPr lang="de-DE" sz="36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 Ergebnisse präsentieren und diskutieren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 Wie können Tweets gesendet werden?​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Eingabe in Datenbank speichern und per Abfrage chronologisch ausgeben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Grafik 2"/>
          <p:cNvPicPr/>
          <p:nvPr/>
        </p:nvPicPr>
        <p:blipFill>
          <a:blip r:embed="rId3"/>
          <a:stretch/>
        </p:blipFill>
        <p:spPr>
          <a:xfrm>
            <a:off x="981360" y="2933640"/>
            <a:ext cx="981504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36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4</a:t>
            </a:r>
            <a:r>
              <a:rPr lang="de-DE" sz="36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 Ergebnisse präsentieren und diskutieren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Wo soll die Datenbank laufen?​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Lokal via XAMPP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Grafik 4"/>
          <p:cNvPicPr/>
          <p:nvPr/>
        </p:nvPicPr>
        <p:blipFill>
          <a:blip r:embed="rId3"/>
          <a:stretch/>
        </p:blipFill>
        <p:spPr>
          <a:xfrm>
            <a:off x="1305000" y="2948040"/>
            <a:ext cx="9942840" cy="351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36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4</a:t>
            </a:r>
            <a:r>
              <a:rPr lang="de-DE" sz="36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 Ergebnisse präsentieren und diskutieren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143360" y="22478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Welche Daten werden für das anlegen eines Benutzers benötigt?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Entscheidung für "klassische" Variante =&gt; Benutzername und Passwort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Grafik 2"/>
          <p:cNvPicPr/>
          <p:nvPr/>
        </p:nvPicPr>
        <p:blipFill>
          <a:blip r:embed="rId3"/>
          <a:stretch/>
        </p:blipFill>
        <p:spPr>
          <a:xfrm>
            <a:off x="689760" y="3238560"/>
            <a:ext cx="1081152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36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4</a:t>
            </a:r>
            <a:r>
              <a:rPr lang="de-DE" sz="36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. Ergebnisse präsentieren und diskutieren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143360" y="2247840"/>
            <a:ext cx="9905040" cy="354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Wie kann der Benutzer authentifiziert werden?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Registrierung auf </a:t>
            </a:r>
            <a:r>
              <a:rPr lang="de-DE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Signup.php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Anmeldung auf </a:t>
            </a:r>
            <a:r>
              <a:rPr lang="de-DE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Login.php</a:t>
            </a:r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=&gt; Abgleich von Username und Passwort per SQL-Abfrage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Grafik 3"/>
          <p:cNvPicPr/>
          <p:nvPr/>
        </p:nvPicPr>
        <p:blipFill>
          <a:blip r:embed="rId3"/>
          <a:stretch/>
        </p:blipFill>
        <p:spPr>
          <a:xfrm>
            <a:off x="2448000" y="3495600"/>
            <a:ext cx="7121520" cy="311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Breitbild</PresentationFormat>
  <Paragraphs>54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DejaVu Sans</vt:lpstr>
      <vt:lpstr>DejaVu Sans Mono</vt:lpstr>
      <vt:lpstr>Symbol</vt:lpstr>
      <vt:lpstr>Times New Roman</vt:lpstr>
      <vt:lpstr>Tw Cen MT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Daniel Hauk</cp:lastModifiedBy>
  <cp:revision>9</cp:revision>
  <dcterms:modified xsi:type="dcterms:W3CDTF">2017-06-01T07:44:05Z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